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2"/>
    <p:sldMasterId id="2147483702" r:id="rId3"/>
  </p:sldMasterIdLst>
  <p:notesMasterIdLst>
    <p:notesMasterId r:id="rId11"/>
  </p:notesMasterIdLst>
  <p:sldIdLst>
    <p:sldId id="337" r:id="rId4"/>
    <p:sldId id="2733" r:id="rId5"/>
    <p:sldId id="2729" r:id="rId6"/>
    <p:sldId id="2731" r:id="rId7"/>
    <p:sldId id="2732" r:id="rId8"/>
    <p:sldId id="2734" r:id="rId9"/>
    <p:sldId id="2736" r:id="rId10"/>
  </p:sldIdLst>
  <p:sldSz cx="12192000" cy="6858000"/>
  <p:notesSz cx="6669088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3" orient="horz" pos="3861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pos="3817" userDrawn="1">
          <p15:clr>
            <a:srgbClr val="A4A3A4"/>
          </p15:clr>
        </p15:guide>
        <p15:guide id="6" pos="4089" userDrawn="1">
          <p15:clr>
            <a:srgbClr val="A4A3A4"/>
          </p15:clr>
        </p15:guide>
        <p15:guide id="7" pos="7219" userDrawn="1">
          <p15:clr>
            <a:srgbClr val="A4A3A4"/>
          </p15:clr>
        </p15:guide>
        <p15:guide id="8" pos="699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E29B1B-4302-5B3D-C19B-8B4BC0E4C3F6}" name="Silvie van Halder" initials="SH" userId="S::S.K.vanHalder@tilburguniversity.edu::1877239c-e847-4439-b7d9-2f6c202d2748" providerId="AD"/>
  <p188:author id="{A7E0B3B1-1DA0-4DF0-0CC5-4F8A4671B55D}" name="Michael van Vliet" initials="Mv" userId="S::Michael.vanvliet@pmepensioenfonds.nl::fdc7d0a1-1216-4d6e-9c4b-568e71faf4f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773" autoAdjust="0"/>
    <p:restoredTop sz="81840" autoAdjust="0"/>
  </p:normalViewPr>
  <p:slideViewPr>
    <p:cSldViewPr snapToGrid="0">
      <p:cViewPr varScale="1">
        <p:scale>
          <a:sx n="80" d="100"/>
          <a:sy n="80" d="100"/>
        </p:scale>
        <p:origin x="58" y="72"/>
      </p:cViewPr>
      <p:guideLst>
        <p:guide orient="horz" pos="1026"/>
        <p:guide orient="horz" pos="3861"/>
        <p:guide pos="710"/>
        <p:guide pos="3817"/>
        <p:guide pos="4089"/>
        <p:guide pos="7219"/>
        <p:guide pos="69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F7C09-FA47-C14F-8B89-7C778FECE0E3}" type="datetimeFigureOut">
              <a:rPr lang="nl-NL" smtClean="0"/>
              <a:t>6-11-2024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B1003-7408-A842-8946-47C9E70750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0104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B1003-7408-A842-8946-47C9E707505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0666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B1003-7408-A842-8946-47C9E707505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3248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B1003-7408-A842-8946-47C9E707505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5477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B1003-7408-A842-8946-47C9E707505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3353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B1003-7408-A842-8946-47C9E707505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1578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Hoeveel bestuursleden hebben een achtergrond of opleiding in communicatie, psychologie, of gedragswetenschappen?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B1003-7408-A842-8946-47C9E707505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7015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73093-C945-C58E-58D2-0D0F527CC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126" y="1665289"/>
            <a:ext cx="6706800" cy="182311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BE6DD2-7F08-29A1-B6B6-5D9E68DAA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126" y="3622876"/>
            <a:ext cx="4968874" cy="25064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E258C22-CE37-B536-8A14-5D425B09E6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5984" t="27085" r="26173" b="30527"/>
          <a:stretch/>
        </p:blipFill>
        <p:spPr>
          <a:xfrm>
            <a:off x="1036320" y="280416"/>
            <a:ext cx="1377696" cy="86275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5B1209D-EB0B-F5EB-A03A-44D51DA994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8611" t="41732" r="31977" b="42564"/>
          <a:stretch/>
        </p:blipFill>
        <p:spPr>
          <a:xfrm>
            <a:off x="1036320" y="6142866"/>
            <a:ext cx="2377440" cy="534086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497679-3907-9B5A-3C23-74A9DE2191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2000" y="6249363"/>
            <a:ext cx="1598400" cy="17402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 Surname</a:t>
            </a:r>
            <a:endParaRPr lang="nl-NL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02EF6A54-23E6-A2C8-96F4-14BD4713F3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32000" y="6440803"/>
            <a:ext cx="1598400" cy="17402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dd | mm | </a:t>
            </a:r>
            <a:r>
              <a:rPr lang="en-GB" dirty="0" err="1"/>
              <a:t>yy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1470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Yellow +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12">
            <a:extLst>
              <a:ext uri="{FF2B5EF4-FFF2-40B4-BE49-F238E27FC236}">
                <a16:creationId xmlns:a16="http://schemas.microsoft.com/office/drawing/2014/main" id="{511E2A6C-8B5C-0D8A-D673-468665FCF4F5}"/>
              </a:ext>
            </a:extLst>
          </p:cNvPr>
          <p:cNvSpPr/>
          <p:nvPr userDrawn="1"/>
        </p:nvSpPr>
        <p:spPr>
          <a:xfrm>
            <a:off x="0" y="0"/>
            <a:ext cx="5864352" cy="685800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DFF4DD-0F7F-D0D9-BED6-A18E33CC2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4" y="1702800"/>
            <a:ext cx="3279600" cy="9053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9CAA-164D-1DBA-21EB-75208E684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1288" y="1702801"/>
            <a:ext cx="4617232" cy="4426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F6CB7-221B-C46D-18A1-121EFE7AA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83000" y="6357600"/>
            <a:ext cx="2305050" cy="363600"/>
          </a:xfrm>
        </p:spPr>
        <p:txBody>
          <a:bodyPr/>
          <a:lstStyle/>
          <a:p>
            <a:fld id="{7DB44E13-2FC0-44A9-B65F-645F154043FA}" type="datetime1">
              <a:rPr lang="en-US" smtClean="0"/>
              <a:t>11/6/2024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B4857-5371-3A36-BFF8-5E3BE9F47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Vergadering Stichtingsraad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3260B-AB0A-ACC7-8199-38E62E24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8264-0324-E74E-9196-F8532964E100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E985BA-0792-6B45-984E-C09CB0313B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125" y="6357600"/>
            <a:ext cx="925513" cy="363600"/>
          </a:xfrm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GB" sz="1000" b="1" dirty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marL="228600" lvl="0" indent="-228600"/>
            <a:r>
              <a:rPr lang="en-GB" dirty="0"/>
              <a:t>##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D38895-B165-C999-3B7C-80D5767E63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7125" y="3865563"/>
            <a:ext cx="4024800" cy="2263775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400"/>
              </a:spcBef>
              <a:buFontTx/>
              <a:buNone/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defRPr sz="1000" b="1" cap="all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74AA9E-0368-A6EA-07CF-5238581703AB}"/>
              </a:ext>
            </a:extLst>
          </p:cNvPr>
          <p:cNvSpPr txBox="1"/>
          <p:nvPr userDrawn="1"/>
        </p:nvSpPr>
        <p:spPr>
          <a:xfrm>
            <a:off x="-4706470" y="0"/>
            <a:ext cx="4249270" cy="29215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Gebruik de buttons             op het lint ‘home’ om de lettertypes goed in te stellen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b="0" i="0" kern="1200" dirty="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rPr>
              <a:t>Opsomming</a:t>
            </a:r>
            <a:endParaRPr lang="nl-NL" dirty="0"/>
          </a:p>
          <a:p>
            <a:pPr marL="15875" lvl="1" indent="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System Font Regular"/>
              <a:buChar char="​"/>
              <a:tabLst/>
            </a:pPr>
            <a:r>
              <a:rPr lang="nl-NL" sz="1800" b="0" i="0" kern="1200" dirty="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rPr>
              <a:t>Lopende tekst, 18pt</a:t>
            </a:r>
          </a:p>
          <a:p>
            <a:pPr marL="15875" lvl="2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System Font Regular"/>
              <a:buChar char="​"/>
              <a:tabLst/>
            </a:pPr>
            <a:r>
              <a:rPr lang="nl-NL" sz="1400" b="0" i="0" kern="1200" dirty="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rPr>
              <a:t>Lopende tekst, 14 </a:t>
            </a:r>
            <a:r>
              <a:rPr lang="nl-NL" sz="1400" b="0" i="0" kern="1200" dirty="0" err="1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rPr>
              <a:t>pt</a:t>
            </a:r>
            <a:endParaRPr lang="nl-NL" sz="1400" b="0" i="0" kern="1200" dirty="0">
              <a:solidFill>
                <a:schemeClr val="tx1"/>
              </a:solidFill>
              <a:latin typeface="Aptos Light" panose="020B0004020202020204" pitchFamily="34" charset="0"/>
              <a:ea typeface="+mn-ea"/>
              <a:cs typeface="+mn-cs"/>
            </a:endParaRPr>
          </a:p>
          <a:p>
            <a:pPr marL="15875" lvl="3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System Font Regular"/>
              <a:buChar char="​"/>
              <a:tabLst/>
            </a:pPr>
            <a:r>
              <a:rPr lang="nl-NL" sz="1000" b="1" i="0" kern="1200" cap="all" spc="100" baseline="0" dirty="0" err="1">
                <a:solidFill>
                  <a:schemeClr val="tx1"/>
                </a:solidFill>
                <a:latin typeface="Aptos SemiBold" panose="020B0004020202020204" pitchFamily="34" charset="0"/>
                <a:ea typeface="+mn-ea"/>
                <a:cs typeface="+mn-cs"/>
              </a:rPr>
              <a:t>Subkopje</a:t>
            </a:r>
            <a:endParaRPr lang="nl-NL" sz="1000" b="1" i="0" kern="1200" cap="all" spc="100" baseline="0" dirty="0">
              <a:solidFill>
                <a:schemeClr val="tx1"/>
              </a:solidFill>
              <a:latin typeface="Aptos SemiBold" panose="020B0004020202020204" pitchFamily="34" charset="0"/>
              <a:ea typeface="+mn-ea"/>
              <a:cs typeface="+mn-cs"/>
            </a:endParaRPr>
          </a:p>
          <a:p>
            <a:pPr marL="15875" lvl="4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System Font Regular"/>
              <a:buChar char="​"/>
              <a:tabLst/>
            </a:pPr>
            <a:r>
              <a:rPr lang="nl-NL" sz="1400" b="1" i="0" kern="1200" dirty="0">
                <a:solidFill>
                  <a:schemeClr val="tx1"/>
                </a:solidFill>
                <a:latin typeface="Aptos SemiBold" panose="020B0004020202020204" pitchFamily="34" charset="0"/>
                <a:ea typeface="+mn-ea"/>
                <a:cs typeface="+mn-cs"/>
              </a:rPr>
              <a:t>Kopje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AF6E30-60E7-C123-1513-A90571D8DC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79444" y="59167"/>
            <a:ext cx="482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09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FF4DD-0F7F-D0D9-BED6-A18E33CC2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4" y="1702800"/>
            <a:ext cx="4204800" cy="9053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9CAA-164D-1DBA-21EB-75208E684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1288" y="1702801"/>
            <a:ext cx="4617232" cy="442653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 sz="1000" b="1" i="0" cap="all" baseline="0">
                <a:latin typeface="Aptos SemiBold" panose="020B00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F6CB7-221B-C46D-18A1-121EFE7AA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83000" y="6357600"/>
            <a:ext cx="2305050" cy="363600"/>
          </a:xfrm>
        </p:spPr>
        <p:txBody>
          <a:bodyPr/>
          <a:lstStyle/>
          <a:p>
            <a:fld id="{CFA6C566-B9E7-44BF-ADF9-E7942377B0C2}" type="datetime1">
              <a:rPr lang="en-US" smtClean="0"/>
              <a:t>11/6/2024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B4857-5371-3A36-BFF8-5E3BE9F47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Vergadering Stichtingsraad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3260B-AB0A-ACC7-8199-38E62E24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8264-0324-E74E-9196-F8532964E100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E985BA-0792-6B45-984E-C09CB0313B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125" y="6357600"/>
            <a:ext cx="925513" cy="363600"/>
          </a:xfrm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GB" sz="1000" b="1" dirty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marL="228600" lvl="0" indent="-228600"/>
            <a:r>
              <a:rPr lang="en-GB" dirty="0"/>
              <a:t>##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5A7E34-BA62-3A5C-776D-FE81C30C0659}"/>
              </a:ext>
            </a:extLst>
          </p:cNvPr>
          <p:cNvSpPr txBox="1"/>
          <p:nvPr userDrawn="1"/>
        </p:nvSpPr>
        <p:spPr>
          <a:xfrm>
            <a:off x="-4706470" y="0"/>
            <a:ext cx="4249270" cy="25978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Gebruik de buttons             op het lint ‘home’ om de lettertypes goed in te stellen</a:t>
            </a:r>
          </a:p>
          <a:p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1400" b="0" i="0" kern="1200" dirty="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rPr>
              <a:t>Lopende tekst 14pt</a:t>
            </a:r>
            <a:endParaRPr lang="nl-NL" sz="1400" dirty="0"/>
          </a:p>
          <a:p>
            <a:pPr marL="15875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System Font Regular"/>
              <a:buChar char="​"/>
              <a:tabLst/>
            </a:pPr>
            <a:r>
              <a:rPr lang="nl-NL" sz="1000" b="1" i="0" kern="1200" cap="all" baseline="0" dirty="0" err="1">
                <a:solidFill>
                  <a:schemeClr val="tx1"/>
                </a:solidFill>
                <a:latin typeface="Aptos SemiBold" panose="020B0004020202020204" pitchFamily="34" charset="0"/>
                <a:ea typeface="+mn-ea"/>
                <a:cs typeface="+mn-cs"/>
              </a:rPr>
              <a:t>Subkop</a:t>
            </a:r>
            <a:endParaRPr lang="nl-NL" sz="1000" b="1" i="0" kern="1200" cap="all" baseline="0" dirty="0">
              <a:solidFill>
                <a:schemeClr val="tx1"/>
              </a:solidFill>
              <a:latin typeface="Aptos SemiBold" panose="020B0004020202020204" pitchFamily="34" charset="0"/>
              <a:ea typeface="+mn-ea"/>
              <a:cs typeface="+mn-cs"/>
            </a:endParaRPr>
          </a:p>
          <a:p>
            <a:pPr marL="15875" lvl="2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System Font Regular"/>
              <a:buChar char="​"/>
              <a:tabLst/>
            </a:pPr>
            <a:r>
              <a:rPr lang="nl-NL" sz="1400" b="0" i="0" kern="1200" dirty="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rPr>
              <a:t>Lopende tekst, 14 </a:t>
            </a:r>
            <a:r>
              <a:rPr lang="nl-NL" sz="1400" b="0" i="0" kern="1200" dirty="0" err="1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rPr>
              <a:t>pt</a:t>
            </a:r>
            <a:endParaRPr lang="nl-NL" sz="1400" b="0" i="0" kern="1200" dirty="0">
              <a:solidFill>
                <a:schemeClr val="tx1"/>
              </a:solidFill>
              <a:latin typeface="Aptos Light" panose="020B0004020202020204" pitchFamily="34" charset="0"/>
              <a:ea typeface="+mn-ea"/>
              <a:cs typeface="+mn-cs"/>
            </a:endParaRPr>
          </a:p>
          <a:p>
            <a:pPr marL="15875" lvl="3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System Font Regular"/>
              <a:buChar char="​"/>
              <a:tabLst/>
            </a:pPr>
            <a:r>
              <a:rPr lang="nl-NL" sz="1000" b="1" i="0" kern="1200" cap="all" spc="100" baseline="0" dirty="0" err="1">
                <a:solidFill>
                  <a:schemeClr val="tx1"/>
                </a:solidFill>
                <a:latin typeface="Aptos SemiBold" panose="020B0004020202020204" pitchFamily="34" charset="0"/>
                <a:ea typeface="+mn-ea"/>
                <a:cs typeface="+mn-cs"/>
              </a:rPr>
              <a:t>Subkopje</a:t>
            </a:r>
            <a:endParaRPr lang="nl-NL" sz="1000" b="1" i="0" kern="1200" cap="all" spc="100" baseline="0" dirty="0">
              <a:solidFill>
                <a:schemeClr val="tx1"/>
              </a:solidFill>
              <a:latin typeface="Aptos SemiBold" panose="020B0004020202020204" pitchFamily="34" charset="0"/>
              <a:ea typeface="+mn-ea"/>
              <a:cs typeface="+mn-cs"/>
            </a:endParaRPr>
          </a:p>
          <a:p>
            <a:pPr marL="15875" lvl="4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System Font Regular"/>
              <a:buChar char="​"/>
              <a:tabLst/>
            </a:pPr>
            <a:r>
              <a:rPr lang="nl-NL" sz="1400" b="1" i="0" kern="1200" dirty="0">
                <a:solidFill>
                  <a:schemeClr val="tx1"/>
                </a:solidFill>
                <a:latin typeface="Aptos SemiBold" panose="020B0004020202020204" pitchFamily="34" charset="0"/>
                <a:ea typeface="+mn-ea"/>
                <a:cs typeface="+mn-cs"/>
              </a:rPr>
              <a:t>Kopje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7746CE-DF99-E08D-6E4E-C21B425B44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79444" y="59167"/>
            <a:ext cx="482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86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- Ro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FF4DD-0F7F-D0D9-BED6-A18E33CC2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4" y="1702800"/>
            <a:ext cx="4204800" cy="9053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9CAA-164D-1DBA-21EB-75208E684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1288" y="1702801"/>
            <a:ext cx="4617232" cy="442653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 sz="1000" b="1" i="0" cap="all" baseline="0">
                <a:solidFill>
                  <a:schemeClr val="bg1"/>
                </a:solidFill>
                <a:latin typeface="Aptos SemiBold" panose="020B00040202020202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F6CB7-221B-C46D-18A1-121EFE7AA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83000" y="6357600"/>
            <a:ext cx="2305050" cy="363600"/>
          </a:xfrm>
        </p:spPr>
        <p:txBody>
          <a:bodyPr/>
          <a:lstStyle/>
          <a:p>
            <a:fld id="{79BA699F-2EBD-4538-B027-987EEBA5A80A}" type="datetime1">
              <a:rPr lang="en-US" smtClean="0"/>
              <a:t>11/6/2024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B4857-5371-3A36-BFF8-5E3BE9F47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Vergadering Stichtingsraad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3260B-AB0A-ACC7-8199-38E62E24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8264-0324-E74E-9196-F8532964E100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E985BA-0792-6B45-984E-C09CB0313B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125" y="6357600"/>
            <a:ext cx="925513" cy="363600"/>
          </a:xfrm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GB" sz="1000" b="1" dirty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marL="228600" lvl="0" indent="-228600"/>
            <a:r>
              <a:rPr lang="en-GB" dirty="0"/>
              <a:t>##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5A7E34-BA62-3A5C-776D-FE81C30C0659}"/>
              </a:ext>
            </a:extLst>
          </p:cNvPr>
          <p:cNvSpPr txBox="1"/>
          <p:nvPr userDrawn="1"/>
        </p:nvSpPr>
        <p:spPr>
          <a:xfrm>
            <a:off x="-4706470" y="0"/>
            <a:ext cx="4249270" cy="25978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Gebruik de buttons             op het lint ‘home’ om de lettertypes goed in te stellen</a:t>
            </a:r>
          </a:p>
          <a:p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1400" b="0" i="0" kern="1200" dirty="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rPr>
              <a:t>Lopende tekst 14pt</a:t>
            </a:r>
            <a:endParaRPr lang="nl-NL" sz="1400" dirty="0"/>
          </a:p>
          <a:p>
            <a:pPr marL="15875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System Font Regular"/>
              <a:buChar char="​"/>
              <a:tabLst/>
            </a:pPr>
            <a:r>
              <a:rPr lang="nl-NL" sz="1000" b="1" i="0" kern="1200" cap="all" baseline="0" dirty="0" err="1">
                <a:solidFill>
                  <a:schemeClr val="tx1"/>
                </a:solidFill>
                <a:latin typeface="Aptos SemiBold" panose="020B0004020202020204" pitchFamily="34" charset="0"/>
                <a:ea typeface="+mn-ea"/>
                <a:cs typeface="+mn-cs"/>
              </a:rPr>
              <a:t>Subkop</a:t>
            </a:r>
            <a:endParaRPr lang="nl-NL" sz="1000" b="1" i="0" kern="1200" cap="all" baseline="0" dirty="0">
              <a:solidFill>
                <a:schemeClr val="tx1"/>
              </a:solidFill>
              <a:latin typeface="Aptos SemiBold" panose="020B0004020202020204" pitchFamily="34" charset="0"/>
              <a:ea typeface="+mn-ea"/>
              <a:cs typeface="+mn-cs"/>
            </a:endParaRPr>
          </a:p>
          <a:p>
            <a:pPr marL="15875" lvl="2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System Font Regular"/>
              <a:buChar char="​"/>
              <a:tabLst/>
            </a:pPr>
            <a:r>
              <a:rPr lang="nl-NL" sz="1400" b="0" i="0" kern="1200" dirty="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rPr>
              <a:t>Lopende tekst, 14 </a:t>
            </a:r>
            <a:r>
              <a:rPr lang="nl-NL" sz="1400" b="0" i="0" kern="1200" dirty="0" err="1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rPr>
              <a:t>pt</a:t>
            </a:r>
            <a:endParaRPr lang="nl-NL" sz="1400" b="0" i="0" kern="1200" dirty="0">
              <a:solidFill>
                <a:schemeClr val="tx1"/>
              </a:solidFill>
              <a:latin typeface="Aptos Light" panose="020B0004020202020204" pitchFamily="34" charset="0"/>
              <a:ea typeface="+mn-ea"/>
              <a:cs typeface="+mn-cs"/>
            </a:endParaRPr>
          </a:p>
          <a:p>
            <a:pPr marL="15875" lvl="3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System Font Regular"/>
              <a:buChar char="​"/>
              <a:tabLst/>
            </a:pPr>
            <a:r>
              <a:rPr lang="nl-NL" sz="1000" b="1" i="0" kern="1200" cap="all" spc="100" baseline="0" dirty="0" err="1">
                <a:solidFill>
                  <a:schemeClr val="tx1"/>
                </a:solidFill>
                <a:latin typeface="Aptos SemiBold" panose="020B0004020202020204" pitchFamily="34" charset="0"/>
                <a:ea typeface="+mn-ea"/>
                <a:cs typeface="+mn-cs"/>
              </a:rPr>
              <a:t>Subkopje</a:t>
            </a:r>
            <a:endParaRPr lang="nl-NL" sz="1000" b="1" i="0" kern="1200" cap="all" spc="100" baseline="0" dirty="0">
              <a:solidFill>
                <a:schemeClr val="tx1"/>
              </a:solidFill>
              <a:latin typeface="Aptos SemiBold" panose="020B0004020202020204" pitchFamily="34" charset="0"/>
              <a:ea typeface="+mn-ea"/>
              <a:cs typeface="+mn-cs"/>
            </a:endParaRPr>
          </a:p>
          <a:p>
            <a:pPr marL="15875" lvl="4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System Font Regular"/>
              <a:buChar char="​"/>
              <a:tabLst/>
            </a:pPr>
            <a:r>
              <a:rPr lang="nl-NL" sz="1400" b="1" i="0" kern="1200" dirty="0">
                <a:solidFill>
                  <a:schemeClr val="tx1"/>
                </a:solidFill>
                <a:latin typeface="Aptos SemiBold" panose="020B0004020202020204" pitchFamily="34" charset="0"/>
                <a:ea typeface="+mn-ea"/>
                <a:cs typeface="+mn-cs"/>
              </a:rPr>
              <a:t>Kopje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7746CE-DF99-E08D-6E4E-C21B425B44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679444" y="59167"/>
            <a:ext cx="482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62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FF4DD-0F7F-D0D9-BED6-A18E33CC2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4" y="1702800"/>
            <a:ext cx="4204800" cy="9053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9CAA-164D-1DBA-21EB-75208E684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1288" y="1702801"/>
            <a:ext cx="4617232" cy="442653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 sz="1000" b="1" i="0" cap="all" baseline="0">
                <a:solidFill>
                  <a:schemeClr val="bg1"/>
                </a:solidFill>
                <a:latin typeface="Aptos SemiBold" panose="020B00040202020202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F6CB7-221B-C46D-18A1-121EFE7AA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83000" y="6357600"/>
            <a:ext cx="2305050" cy="363600"/>
          </a:xfrm>
        </p:spPr>
        <p:txBody>
          <a:bodyPr/>
          <a:lstStyle/>
          <a:p>
            <a:fld id="{AF61C85D-3D84-4041-9830-08FD09617494}" type="datetime1">
              <a:rPr lang="en-US" smtClean="0"/>
              <a:t>11/6/2024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B4857-5371-3A36-BFF8-5E3BE9F47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Vergadering Stichtingsraad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3260B-AB0A-ACC7-8199-38E62E24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8264-0324-E74E-9196-F8532964E100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E985BA-0792-6B45-984E-C09CB0313B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125" y="6357600"/>
            <a:ext cx="925513" cy="363600"/>
          </a:xfrm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GB" sz="1000" b="1" dirty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marL="228600" lvl="0" indent="-228600"/>
            <a:r>
              <a:rPr lang="en-GB" dirty="0"/>
              <a:t>##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5A7E34-BA62-3A5C-776D-FE81C30C0659}"/>
              </a:ext>
            </a:extLst>
          </p:cNvPr>
          <p:cNvSpPr txBox="1"/>
          <p:nvPr userDrawn="1"/>
        </p:nvSpPr>
        <p:spPr>
          <a:xfrm>
            <a:off x="-4706470" y="0"/>
            <a:ext cx="4249270" cy="25978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Gebruik de buttons             op het lint ‘home’ om de lettertypes goed in te stellen</a:t>
            </a:r>
          </a:p>
          <a:p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1400" b="0" i="0" kern="1200" dirty="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rPr>
              <a:t>Lopende tekst 14pt</a:t>
            </a:r>
            <a:endParaRPr lang="nl-NL" sz="1400" dirty="0"/>
          </a:p>
          <a:p>
            <a:pPr marL="15875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System Font Regular"/>
              <a:buChar char="​"/>
              <a:tabLst/>
            </a:pPr>
            <a:r>
              <a:rPr lang="nl-NL" sz="1000" b="1" i="0" kern="1200" cap="all" baseline="0" dirty="0" err="1">
                <a:solidFill>
                  <a:schemeClr val="tx1"/>
                </a:solidFill>
                <a:latin typeface="Aptos SemiBold" panose="020B0004020202020204" pitchFamily="34" charset="0"/>
                <a:ea typeface="+mn-ea"/>
                <a:cs typeface="+mn-cs"/>
              </a:rPr>
              <a:t>Subkop</a:t>
            </a:r>
            <a:endParaRPr lang="nl-NL" sz="1000" b="1" i="0" kern="1200" cap="all" baseline="0" dirty="0">
              <a:solidFill>
                <a:schemeClr val="tx1"/>
              </a:solidFill>
              <a:latin typeface="Aptos SemiBold" panose="020B0004020202020204" pitchFamily="34" charset="0"/>
              <a:ea typeface="+mn-ea"/>
              <a:cs typeface="+mn-cs"/>
            </a:endParaRPr>
          </a:p>
          <a:p>
            <a:pPr marL="15875" lvl="2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System Font Regular"/>
              <a:buChar char="​"/>
              <a:tabLst/>
            </a:pPr>
            <a:r>
              <a:rPr lang="nl-NL" sz="1400" b="0" i="0" kern="1200" dirty="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rPr>
              <a:t>Lopende tekst, 14 </a:t>
            </a:r>
            <a:r>
              <a:rPr lang="nl-NL" sz="1400" b="0" i="0" kern="1200" dirty="0" err="1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rPr>
              <a:t>pt</a:t>
            </a:r>
            <a:endParaRPr lang="nl-NL" sz="1400" b="0" i="0" kern="1200" dirty="0">
              <a:solidFill>
                <a:schemeClr val="tx1"/>
              </a:solidFill>
              <a:latin typeface="Aptos Light" panose="020B0004020202020204" pitchFamily="34" charset="0"/>
              <a:ea typeface="+mn-ea"/>
              <a:cs typeface="+mn-cs"/>
            </a:endParaRPr>
          </a:p>
          <a:p>
            <a:pPr marL="15875" lvl="3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System Font Regular"/>
              <a:buChar char="​"/>
              <a:tabLst/>
            </a:pPr>
            <a:r>
              <a:rPr lang="nl-NL" sz="1000" b="1" i="0" kern="1200" cap="all" spc="100" baseline="0" dirty="0" err="1">
                <a:solidFill>
                  <a:schemeClr val="tx1"/>
                </a:solidFill>
                <a:latin typeface="Aptos SemiBold" panose="020B0004020202020204" pitchFamily="34" charset="0"/>
                <a:ea typeface="+mn-ea"/>
                <a:cs typeface="+mn-cs"/>
              </a:rPr>
              <a:t>Subkopje</a:t>
            </a:r>
            <a:endParaRPr lang="nl-NL" sz="1000" b="1" i="0" kern="1200" cap="all" spc="100" baseline="0" dirty="0">
              <a:solidFill>
                <a:schemeClr val="tx1"/>
              </a:solidFill>
              <a:latin typeface="Aptos SemiBold" panose="020B0004020202020204" pitchFamily="34" charset="0"/>
              <a:ea typeface="+mn-ea"/>
              <a:cs typeface="+mn-cs"/>
            </a:endParaRPr>
          </a:p>
          <a:p>
            <a:pPr marL="15875" lvl="4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System Font Regular"/>
              <a:buChar char="​"/>
              <a:tabLst/>
            </a:pPr>
            <a:r>
              <a:rPr lang="nl-NL" sz="1400" b="1" i="0" kern="1200" dirty="0">
                <a:solidFill>
                  <a:schemeClr val="tx1"/>
                </a:solidFill>
                <a:latin typeface="Aptos SemiBold" panose="020B0004020202020204" pitchFamily="34" charset="0"/>
                <a:ea typeface="+mn-ea"/>
                <a:cs typeface="+mn-cs"/>
              </a:rPr>
              <a:t>Kopje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7746CE-DF99-E08D-6E4E-C21B425B44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679444" y="59167"/>
            <a:ext cx="482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133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9CAA-164D-1DBA-21EB-75208E684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5" y="1702801"/>
            <a:ext cx="4617232" cy="442653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 sz="1000" b="1" i="0" cap="all" baseline="0">
                <a:latin typeface="Aptos SemiBold" panose="020B00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F6CB7-221B-C46D-18A1-121EFE7AA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83000" y="6357600"/>
            <a:ext cx="2305050" cy="363600"/>
          </a:xfrm>
        </p:spPr>
        <p:txBody>
          <a:bodyPr/>
          <a:lstStyle/>
          <a:p>
            <a:fld id="{0BA757A1-B1C5-4FC8-B180-6198464BC3EF}" type="datetime1">
              <a:rPr lang="en-US" smtClean="0"/>
              <a:t>11/6/2024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B4857-5371-3A36-BFF8-5E3BE9F47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Vergadering Stichtingsraad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3260B-AB0A-ACC7-8199-38E62E24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8264-0324-E74E-9196-F8532964E100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E985BA-0792-6B45-984E-C09CB0313B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125" y="6357600"/>
            <a:ext cx="925513" cy="363600"/>
          </a:xfrm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GB" sz="1000" b="1" dirty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marL="228600" lvl="0" indent="-228600"/>
            <a:r>
              <a:rPr lang="en-GB" dirty="0"/>
              <a:t>##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999F27A-A426-248C-9FC7-F2A9E737DBD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01230" y="1702801"/>
            <a:ext cx="4617232" cy="442653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 sz="1000" b="1" i="0" cap="all" baseline="0">
                <a:latin typeface="Aptos SemiBold" panose="020B00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937AE7-59E5-7558-6400-72627889FD4D}"/>
              </a:ext>
            </a:extLst>
          </p:cNvPr>
          <p:cNvSpPr txBox="1"/>
          <p:nvPr userDrawn="1"/>
        </p:nvSpPr>
        <p:spPr>
          <a:xfrm>
            <a:off x="-4706470" y="0"/>
            <a:ext cx="4249270" cy="25978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Gebruik de buttons             op het lint ‘home’ om de lettertypes goed in te stellen</a:t>
            </a:r>
          </a:p>
          <a:p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1400" b="0" i="0" kern="1200" dirty="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rPr>
              <a:t>Lopende tekst 14pt</a:t>
            </a:r>
            <a:endParaRPr lang="nl-NL" sz="1400" dirty="0"/>
          </a:p>
          <a:p>
            <a:pPr marL="15875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System Font Regular"/>
              <a:buChar char="​"/>
              <a:tabLst/>
            </a:pPr>
            <a:r>
              <a:rPr lang="nl-NL" sz="1000" b="1" i="0" kern="1200" cap="all" baseline="0" dirty="0" err="1">
                <a:solidFill>
                  <a:schemeClr val="tx1"/>
                </a:solidFill>
                <a:latin typeface="Aptos SemiBold" panose="020B0004020202020204" pitchFamily="34" charset="0"/>
                <a:ea typeface="+mn-ea"/>
                <a:cs typeface="+mn-cs"/>
              </a:rPr>
              <a:t>Subkop</a:t>
            </a:r>
            <a:endParaRPr lang="nl-NL" sz="1000" b="1" i="0" kern="1200" cap="all" baseline="0" dirty="0">
              <a:solidFill>
                <a:schemeClr val="tx1"/>
              </a:solidFill>
              <a:latin typeface="Aptos SemiBold" panose="020B0004020202020204" pitchFamily="34" charset="0"/>
              <a:ea typeface="+mn-ea"/>
              <a:cs typeface="+mn-cs"/>
            </a:endParaRPr>
          </a:p>
          <a:p>
            <a:pPr marL="15875" lvl="2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System Font Regular"/>
              <a:buChar char="​"/>
              <a:tabLst/>
            </a:pPr>
            <a:r>
              <a:rPr lang="nl-NL" sz="1400" b="0" i="0" kern="1200" dirty="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rPr>
              <a:t>Lopende tekst, 14 </a:t>
            </a:r>
            <a:r>
              <a:rPr lang="nl-NL" sz="1400" b="0" i="0" kern="1200" dirty="0" err="1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rPr>
              <a:t>pt</a:t>
            </a:r>
            <a:endParaRPr lang="nl-NL" sz="1400" b="0" i="0" kern="1200" dirty="0">
              <a:solidFill>
                <a:schemeClr val="tx1"/>
              </a:solidFill>
              <a:latin typeface="Aptos Light" panose="020B0004020202020204" pitchFamily="34" charset="0"/>
              <a:ea typeface="+mn-ea"/>
              <a:cs typeface="+mn-cs"/>
            </a:endParaRPr>
          </a:p>
          <a:p>
            <a:pPr marL="15875" lvl="3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System Font Regular"/>
              <a:buChar char="​"/>
              <a:tabLst/>
            </a:pPr>
            <a:r>
              <a:rPr lang="nl-NL" sz="1000" b="1" i="0" kern="1200" cap="all" spc="100" baseline="0" dirty="0" err="1">
                <a:solidFill>
                  <a:schemeClr val="tx1"/>
                </a:solidFill>
                <a:latin typeface="Aptos SemiBold" panose="020B0004020202020204" pitchFamily="34" charset="0"/>
                <a:ea typeface="+mn-ea"/>
                <a:cs typeface="+mn-cs"/>
              </a:rPr>
              <a:t>Subkopje</a:t>
            </a:r>
            <a:endParaRPr lang="nl-NL" sz="1000" b="1" i="0" kern="1200" cap="all" spc="100" baseline="0" dirty="0">
              <a:solidFill>
                <a:schemeClr val="tx1"/>
              </a:solidFill>
              <a:latin typeface="Aptos SemiBold" panose="020B0004020202020204" pitchFamily="34" charset="0"/>
              <a:ea typeface="+mn-ea"/>
              <a:cs typeface="+mn-cs"/>
            </a:endParaRPr>
          </a:p>
          <a:p>
            <a:pPr marL="15875" lvl="4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System Font Regular"/>
              <a:buChar char="​"/>
              <a:tabLst/>
            </a:pPr>
            <a:r>
              <a:rPr lang="nl-NL" sz="1400" b="1" i="0" kern="1200" dirty="0">
                <a:solidFill>
                  <a:schemeClr val="tx1"/>
                </a:solidFill>
                <a:latin typeface="Aptos SemiBold" panose="020B0004020202020204" pitchFamily="34" charset="0"/>
                <a:ea typeface="+mn-ea"/>
                <a:cs typeface="+mn-cs"/>
              </a:rPr>
              <a:t>Kopje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F24225-DF58-F52D-72BC-6D26F733C2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79444" y="59167"/>
            <a:ext cx="482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47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pink"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9CAA-164D-1DBA-21EB-75208E684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5" y="1702801"/>
            <a:ext cx="4617232" cy="442653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 sz="1000" b="1" i="0" cap="all" baseline="0">
                <a:latin typeface="Aptos SemiBold" panose="020B00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F6CB7-221B-C46D-18A1-121EFE7AA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83000" y="6357600"/>
            <a:ext cx="2305050" cy="363600"/>
          </a:xfrm>
        </p:spPr>
        <p:txBody>
          <a:bodyPr/>
          <a:lstStyle/>
          <a:p>
            <a:fld id="{11D2177E-9E33-4B37-BBA6-765EF3D8FF62}" type="datetime1">
              <a:rPr lang="en-US" smtClean="0"/>
              <a:t>11/6/2024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B4857-5371-3A36-BFF8-5E3BE9F47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Vergadering Stichtingsraad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3260B-AB0A-ACC7-8199-38E62E24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8264-0324-E74E-9196-F8532964E100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E985BA-0792-6B45-984E-C09CB0313B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125" y="6357600"/>
            <a:ext cx="925513" cy="363600"/>
          </a:xfrm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GB" sz="1000" b="1" dirty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marL="228600" lvl="0" indent="-228600"/>
            <a:r>
              <a:rPr lang="en-GB" dirty="0"/>
              <a:t>##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999F27A-A426-248C-9FC7-F2A9E737DBD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01230" y="1702801"/>
            <a:ext cx="4617232" cy="442653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 sz="1000" b="1" i="0" cap="all" baseline="0">
                <a:latin typeface="Aptos SemiBold" panose="020B00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937AE7-59E5-7558-6400-72627889FD4D}"/>
              </a:ext>
            </a:extLst>
          </p:cNvPr>
          <p:cNvSpPr txBox="1"/>
          <p:nvPr userDrawn="1"/>
        </p:nvSpPr>
        <p:spPr>
          <a:xfrm>
            <a:off x="-4706470" y="0"/>
            <a:ext cx="4249270" cy="25978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Gebruik de buttons             op het lint ‘home’ om de lettertypes goed in te stellen</a:t>
            </a:r>
          </a:p>
          <a:p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1400" b="0" i="0" kern="1200" dirty="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rPr>
              <a:t>Lopende tekst 14pt</a:t>
            </a:r>
            <a:endParaRPr lang="nl-NL" sz="1400" dirty="0"/>
          </a:p>
          <a:p>
            <a:pPr marL="15875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System Font Regular"/>
              <a:buChar char="​"/>
              <a:tabLst/>
            </a:pPr>
            <a:r>
              <a:rPr lang="nl-NL" sz="1000" b="1" i="0" kern="1200" cap="all" baseline="0" dirty="0" err="1">
                <a:solidFill>
                  <a:schemeClr val="tx1"/>
                </a:solidFill>
                <a:latin typeface="Aptos SemiBold" panose="020B0004020202020204" pitchFamily="34" charset="0"/>
                <a:ea typeface="+mn-ea"/>
                <a:cs typeface="+mn-cs"/>
              </a:rPr>
              <a:t>Subkop</a:t>
            </a:r>
            <a:endParaRPr lang="nl-NL" sz="1000" b="1" i="0" kern="1200" cap="all" baseline="0" dirty="0">
              <a:solidFill>
                <a:schemeClr val="tx1"/>
              </a:solidFill>
              <a:latin typeface="Aptos SemiBold" panose="020B0004020202020204" pitchFamily="34" charset="0"/>
              <a:ea typeface="+mn-ea"/>
              <a:cs typeface="+mn-cs"/>
            </a:endParaRPr>
          </a:p>
          <a:p>
            <a:pPr marL="15875" lvl="2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System Font Regular"/>
              <a:buChar char="​"/>
              <a:tabLst/>
            </a:pPr>
            <a:r>
              <a:rPr lang="nl-NL" sz="1400" b="0" i="0" kern="1200" dirty="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rPr>
              <a:t>Lopende tekst, 14 </a:t>
            </a:r>
            <a:r>
              <a:rPr lang="nl-NL" sz="1400" b="0" i="0" kern="1200" dirty="0" err="1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rPr>
              <a:t>pt</a:t>
            </a:r>
            <a:endParaRPr lang="nl-NL" sz="1400" b="0" i="0" kern="1200" dirty="0">
              <a:solidFill>
                <a:schemeClr val="tx1"/>
              </a:solidFill>
              <a:latin typeface="Aptos Light" panose="020B0004020202020204" pitchFamily="34" charset="0"/>
              <a:ea typeface="+mn-ea"/>
              <a:cs typeface="+mn-cs"/>
            </a:endParaRPr>
          </a:p>
          <a:p>
            <a:pPr marL="15875" lvl="3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System Font Regular"/>
              <a:buChar char="​"/>
              <a:tabLst/>
            </a:pPr>
            <a:r>
              <a:rPr lang="nl-NL" sz="1000" b="1" i="0" kern="1200" cap="all" spc="100" baseline="0" dirty="0" err="1">
                <a:solidFill>
                  <a:schemeClr val="tx1"/>
                </a:solidFill>
                <a:latin typeface="Aptos SemiBold" panose="020B0004020202020204" pitchFamily="34" charset="0"/>
                <a:ea typeface="+mn-ea"/>
                <a:cs typeface="+mn-cs"/>
              </a:rPr>
              <a:t>Subkopje</a:t>
            </a:r>
            <a:endParaRPr lang="nl-NL" sz="1000" b="1" i="0" kern="1200" cap="all" spc="100" baseline="0" dirty="0">
              <a:solidFill>
                <a:schemeClr val="tx1"/>
              </a:solidFill>
              <a:latin typeface="Aptos SemiBold" panose="020B0004020202020204" pitchFamily="34" charset="0"/>
              <a:ea typeface="+mn-ea"/>
              <a:cs typeface="+mn-cs"/>
            </a:endParaRPr>
          </a:p>
          <a:p>
            <a:pPr marL="15875" lvl="4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System Font Regular"/>
              <a:buChar char="​"/>
              <a:tabLst/>
            </a:pPr>
            <a:r>
              <a:rPr lang="nl-NL" sz="1400" b="1" i="0" kern="1200" dirty="0">
                <a:solidFill>
                  <a:schemeClr val="tx1"/>
                </a:solidFill>
                <a:latin typeface="Aptos SemiBold" panose="020B0004020202020204" pitchFamily="34" charset="0"/>
                <a:ea typeface="+mn-ea"/>
                <a:cs typeface="+mn-cs"/>
              </a:rPr>
              <a:t>Kopje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F24225-DF58-F52D-72BC-6D26F733C2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679444" y="59167"/>
            <a:ext cx="482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8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mint"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9CAA-164D-1DBA-21EB-75208E684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5" y="1702801"/>
            <a:ext cx="4617232" cy="442653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 sz="1000" b="1" i="0" cap="all" baseline="0">
                <a:latin typeface="Aptos SemiBold" panose="020B00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F6CB7-221B-C46D-18A1-121EFE7AA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83000" y="6357600"/>
            <a:ext cx="2305050" cy="363600"/>
          </a:xfrm>
        </p:spPr>
        <p:txBody>
          <a:bodyPr/>
          <a:lstStyle/>
          <a:p>
            <a:fld id="{7BA0B4FA-AFD1-4226-AD7B-053DD4E16078}" type="datetime1">
              <a:rPr lang="en-US" smtClean="0"/>
              <a:t>11/6/2024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B4857-5371-3A36-BFF8-5E3BE9F47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Vergadering Stichtingsraad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3260B-AB0A-ACC7-8199-38E62E24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8264-0324-E74E-9196-F8532964E100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E985BA-0792-6B45-984E-C09CB0313B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125" y="6357600"/>
            <a:ext cx="925513" cy="363600"/>
          </a:xfrm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GB" sz="1000" b="1" dirty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marL="228600" lvl="0" indent="-228600"/>
            <a:r>
              <a:rPr lang="en-GB" dirty="0"/>
              <a:t>##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999F27A-A426-248C-9FC7-F2A9E737DBD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01230" y="1702801"/>
            <a:ext cx="4617232" cy="442653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 sz="1000" b="1" i="0" cap="all" baseline="0">
                <a:latin typeface="Aptos SemiBold" panose="020B00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937AE7-59E5-7558-6400-72627889FD4D}"/>
              </a:ext>
            </a:extLst>
          </p:cNvPr>
          <p:cNvSpPr txBox="1"/>
          <p:nvPr userDrawn="1"/>
        </p:nvSpPr>
        <p:spPr>
          <a:xfrm>
            <a:off x="-4706470" y="0"/>
            <a:ext cx="4249270" cy="25978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Gebruik de buttons             op het lint ‘home’ om de lettertypes goed in te stellen</a:t>
            </a:r>
          </a:p>
          <a:p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1400" b="0" i="0" kern="1200" dirty="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rPr>
              <a:t>Lopende tekst 14pt</a:t>
            </a:r>
            <a:endParaRPr lang="nl-NL" sz="1400" dirty="0"/>
          </a:p>
          <a:p>
            <a:pPr marL="15875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System Font Regular"/>
              <a:buChar char="​"/>
              <a:tabLst/>
            </a:pPr>
            <a:r>
              <a:rPr lang="nl-NL" sz="1000" b="1" i="0" kern="1200" cap="all" baseline="0" dirty="0" err="1">
                <a:solidFill>
                  <a:schemeClr val="tx1"/>
                </a:solidFill>
                <a:latin typeface="Aptos SemiBold" panose="020B0004020202020204" pitchFamily="34" charset="0"/>
                <a:ea typeface="+mn-ea"/>
                <a:cs typeface="+mn-cs"/>
              </a:rPr>
              <a:t>Subkop</a:t>
            </a:r>
            <a:endParaRPr lang="nl-NL" sz="1000" b="1" i="0" kern="1200" cap="all" baseline="0" dirty="0">
              <a:solidFill>
                <a:schemeClr val="tx1"/>
              </a:solidFill>
              <a:latin typeface="Aptos SemiBold" panose="020B0004020202020204" pitchFamily="34" charset="0"/>
              <a:ea typeface="+mn-ea"/>
              <a:cs typeface="+mn-cs"/>
            </a:endParaRPr>
          </a:p>
          <a:p>
            <a:pPr marL="15875" lvl="2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System Font Regular"/>
              <a:buChar char="​"/>
              <a:tabLst/>
            </a:pPr>
            <a:r>
              <a:rPr lang="nl-NL" sz="1400" b="0" i="0" kern="1200" dirty="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rPr>
              <a:t>Lopende tekst, 14 </a:t>
            </a:r>
            <a:r>
              <a:rPr lang="nl-NL" sz="1400" b="0" i="0" kern="1200" dirty="0" err="1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rPr>
              <a:t>pt</a:t>
            </a:r>
            <a:endParaRPr lang="nl-NL" sz="1400" b="0" i="0" kern="1200" dirty="0">
              <a:solidFill>
                <a:schemeClr val="tx1"/>
              </a:solidFill>
              <a:latin typeface="Aptos Light" panose="020B0004020202020204" pitchFamily="34" charset="0"/>
              <a:ea typeface="+mn-ea"/>
              <a:cs typeface="+mn-cs"/>
            </a:endParaRPr>
          </a:p>
          <a:p>
            <a:pPr marL="15875" lvl="3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System Font Regular"/>
              <a:buChar char="​"/>
              <a:tabLst/>
            </a:pPr>
            <a:r>
              <a:rPr lang="nl-NL" sz="1000" b="1" i="0" kern="1200" cap="all" spc="100" baseline="0" dirty="0" err="1">
                <a:solidFill>
                  <a:schemeClr val="tx1"/>
                </a:solidFill>
                <a:latin typeface="Aptos SemiBold" panose="020B0004020202020204" pitchFamily="34" charset="0"/>
                <a:ea typeface="+mn-ea"/>
                <a:cs typeface="+mn-cs"/>
              </a:rPr>
              <a:t>Subkopje</a:t>
            </a:r>
            <a:endParaRPr lang="nl-NL" sz="1000" b="1" i="0" kern="1200" cap="all" spc="100" baseline="0" dirty="0">
              <a:solidFill>
                <a:schemeClr val="tx1"/>
              </a:solidFill>
              <a:latin typeface="Aptos SemiBold" panose="020B0004020202020204" pitchFamily="34" charset="0"/>
              <a:ea typeface="+mn-ea"/>
              <a:cs typeface="+mn-cs"/>
            </a:endParaRPr>
          </a:p>
          <a:p>
            <a:pPr marL="15875" lvl="4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System Font Regular"/>
              <a:buChar char="​"/>
              <a:tabLst/>
            </a:pPr>
            <a:r>
              <a:rPr lang="nl-NL" sz="1400" b="1" i="0" kern="1200" dirty="0">
                <a:solidFill>
                  <a:schemeClr val="tx1"/>
                </a:solidFill>
                <a:latin typeface="Aptos SemiBold" panose="020B0004020202020204" pitchFamily="34" charset="0"/>
                <a:ea typeface="+mn-ea"/>
                <a:cs typeface="+mn-cs"/>
              </a:rPr>
              <a:t>Kopje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F24225-DF58-F52D-72BC-6D26F733C2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679444" y="59167"/>
            <a:ext cx="482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2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yellow"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9CAA-164D-1DBA-21EB-75208E684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5" y="1702801"/>
            <a:ext cx="4617232" cy="442653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 sz="1000" b="1" i="0" cap="all" baseline="0">
                <a:latin typeface="Aptos SemiBold" panose="020B00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F6CB7-221B-C46D-18A1-121EFE7AA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83000" y="6357600"/>
            <a:ext cx="2305050" cy="363600"/>
          </a:xfrm>
        </p:spPr>
        <p:txBody>
          <a:bodyPr/>
          <a:lstStyle/>
          <a:p>
            <a:fld id="{F968E60C-D4D7-43F0-9176-C860824D6168}" type="datetime1">
              <a:rPr lang="en-US" smtClean="0"/>
              <a:t>11/6/2024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B4857-5371-3A36-BFF8-5E3BE9F47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Vergadering Stichtingsraad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3260B-AB0A-ACC7-8199-38E62E24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8264-0324-E74E-9196-F8532964E100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E985BA-0792-6B45-984E-C09CB0313B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125" y="6357600"/>
            <a:ext cx="925513" cy="363600"/>
          </a:xfrm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GB" sz="1000" b="1" dirty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marL="228600" lvl="0" indent="-228600"/>
            <a:r>
              <a:rPr lang="en-GB" dirty="0"/>
              <a:t>##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999F27A-A426-248C-9FC7-F2A9E737DBD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01230" y="1702801"/>
            <a:ext cx="4617232" cy="442653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 sz="1000" b="1" i="0" cap="all" baseline="0">
                <a:latin typeface="Aptos SemiBold" panose="020B00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937AE7-59E5-7558-6400-72627889FD4D}"/>
              </a:ext>
            </a:extLst>
          </p:cNvPr>
          <p:cNvSpPr txBox="1"/>
          <p:nvPr userDrawn="1"/>
        </p:nvSpPr>
        <p:spPr>
          <a:xfrm>
            <a:off x="-4706470" y="0"/>
            <a:ext cx="4249270" cy="25978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Gebruik de buttons             op het lint ‘home’ om de lettertypes goed in te stellen</a:t>
            </a:r>
          </a:p>
          <a:p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1400" b="0" i="0" kern="1200" dirty="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rPr>
              <a:t>Lopende tekst 14pt</a:t>
            </a:r>
            <a:endParaRPr lang="nl-NL" sz="1400" dirty="0"/>
          </a:p>
          <a:p>
            <a:pPr marL="15875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System Font Regular"/>
              <a:buChar char="​"/>
              <a:tabLst/>
            </a:pPr>
            <a:r>
              <a:rPr lang="nl-NL" sz="1000" b="1" i="0" kern="1200" cap="all" baseline="0" dirty="0" err="1">
                <a:solidFill>
                  <a:schemeClr val="tx1"/>
                </a:solidFill>
                <a:latin typeface="Aptos SemiBold" panose="020B0004020202020204" pitchFamily="34" charset="0"/>
                <a:ea typeface="+mn-ea"/>
                <a:cs typeface="+mn-cs"/>
              </a:rPr>
              <a:t>Subkop</a:t>
            </a:r>
            <a:endParaRPr lang="nl-NL" sz="1000" b="1" i="0" kern="1200" cap="all" baseline="0" dirty="0">
              <a:solidFill>
                <a:schemeClr val="tx1"/>
              </a:solidFill>
              <a:latin typeface="Aptos SemiBold" panose="020B0004020202020204" pitchFamily="34" charset="0"/>
              <a:ea typeface="+mn-ea"/>
              <a:cs typeface="+mn-cs"/>
            </a:endParaRPr>
          </a:p>
          <a:p>
            <a:pPr marL="15875" lvl="2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System Font Regular"/>
              <a:buChar char="​"/>
              <a:tabLst/>
            </a:pPr>
            <a:r>
              <a:rPr lang="nl-NL" sz="1400" b="0" i="0" kern="1200" dirty="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rPr>
              <a:t>Lopende tekst, 14 </a:t>
            </a:r>
            <a:r>
              <a:rPr lang="nl-NL" sz="1400" b="0" i="0" kern="1200" dirty="0" err="1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rPr>
              <a:t>pt</a:t>
            </a:r>
            <a:endParaRPr lang="nl-NL" sz="1400" b="0" i="0" kern="1200" dirty="0">
              <a:solidFill>
                <a:schemeClr val="tx1"/>
              </a:solidFill>
              <a:latin typeface="Aptos Light" panose="020B0004020202020204" pitchFamily="34" charset="0"/>
              <a:ea typeface="+mn-ea"/>
              <a:cs typeface="+mn-cs"/>
            </a:endParaRPr>
          </a:p>
          <a:p>
            <a:pPr marL="15875" lvl="3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System Font Regular"/>
              <a:buChar char="​"/>
              <a:tabLst/>
            </a:pPr>
            <a:r>
              <a:rPr lang="nl-NL" sz="1000" b="1" i="0" kern="1200" cap="all" spc="100" baseline="0" dirty="0" err="1">
                <a:solidFill>
                  <a:schemeClr val="tx1"/>
                </a:solidFill>
                <a:latin typeface="Aptos SemiBold" panose="020B0004020202020204" pitchFamily="34" charset="0"/>
                <a:ea typeface="+mn-ea"/>
                <a:cs typeface="+mn-cs"/>
              </a:rPr>
              <a:t>Subkopje</a:t>
            </a:r>
            <a:endParaRPr lang="nl-NL" sz="1000" b="1" i="0" kern="1200" cap="all" spc="100" baseline="0" dirty="0">
              <a:solidFill>
                <a:schemeClr val="tx1"/>
              </a:solidFill>
              <a:latin typeface="Aptos SemiBold" panose="020B0004020202020204" pitchFamily="34" charset="0"/>
              <a:ea typeface="+mn-ea"/>
              <a:cs typeface="+mn-cs"/>
            </a:endParaRPr>
          </a:p>
          <a:p>
            <a:pPr marL="15875" lvl="4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System Font Regular"/>
              <a:buChar char="​"/>
              <a:tabLst/>
            </a:pPr>
            <a:r>
              <a:rPr lang="nl-NL" sz="1400" b="1" i="0" kern="1200" dirty="0">
                <a:solidFill>
                  <a:schemeClr val="tx1"/>
                </a:solidFill>
                <a:latin typeface="Aptos SemiBold" panose="020B0004020202020204" pitchFamily="34" charset="0"/>
                <a:ea typeface="+mn-ea"/>
                <a:cs typeface="+mn-cs"/>
              </a:rPr>
              <a:t>Kopje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F24225-DF58-F52D-72BC-6D26F733C2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679444" y="59167"/>
            <a:ext cx="482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85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9CAA-164D-1DBA-21EB-75208E684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5154" y="1702801"/>
            <a:ext cx="4960846" cy="4426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F6CB7-221B-C46D-18A1-121EFE7AA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83000" y="6357600"/>
            <a:ext cx="2305050" cy="363600"/>
          </a:xfrm>
        </p:spPr>
        <p:txBody>
          <a:bodyPr/>
          <a:lstStyle/>
          <a:p>
            <a:fld id="{2D0A2763-DAED-4D6C-87E9-BC24C0E202F5}" type="datetime1">
              <a:rPr lang="en-US" smtClean="0"/>
              <a:t>11/6/2024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B4857-5371-3A36-BFF8-5E3BE9F47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Vergadering Stichtingsraad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3260B-AB0A-ACC7-8199-38E62E24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8264-0324-E74E-9196-F8532964E100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E985BA-0792-6B45-984E-C09CB0313B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125" y="6357600"/>
            <a:ext cx="925513" cy="363600"/>
          </a:xfrm>
        </p:spPr>
        <p:txBody>
          <a:bodyPr vert="horz" lIns="0" tIns="0" rIns="0" bIns="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GB" sz="1000" b="1" dirty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marL="228600" lvl="0" indent="-228600"/>
            <a:r>
              <a:rPr lang="en-GB" dirty="0"/>
              <a:t>##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4BF0B2A-27E3-577E-8B71-027765CBC77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91288" y="1702800"/>
            <a:ext cx="4606337" cy="4426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A8BD21-573D-CF67-5AEF-5267DB1DD96F}"/>
              </a:ext>
            </a:extLst>
          </p:cNvPr>
          <p:cNvSpPr txBox="1"/>
          <p:nvPr userDrawn="1"/>
        </p:nvSpPr>
        <p:spPr>
          <a:xfrm>
            <a:off x="-4706470" y="0"/>
            <a:ext cx="4249270" cy="29215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Gebruik de buttons             op het lint ‘home’ om de lettertypes goed in te stellen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b="0" i="0" kern="1200" dirty="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rPr>
              <a:t>Opsomming</a:t>
            </a:r>
            <a:endParaRPr lang="nl-NL" dirty="0"/>
          </a:p>
          <a:p>
            <a:pPr marL="15875" lvl="1" indent="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System Font Regular"/>
              <a:buChar char="​"/>
              <a:tabLst/>
            </a:pPr>
            <a:r>
              <a:rPr lang="nl-NL" sz="1800" b="0" i="0" kern="1200" dirty="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rPr>
              <a:t>Lopende tekst, 18pt</a:t>
            </a:r>
          </a:p>
          <a:p>
            <a:pPr marL="15875" lvl="2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System Font Regular"/>
              <a:buChar char="​"/>
              <a:tabLst/>
            </a:pPr>
            <a:r>
              <a:rPr lang="nl-NL" sz="1400" b="0" i="0" kern="1200" dirty="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rPr>
              <a:t>Lopende tekst, 14 </a:t>
            </a:r>
            <a:r>
              <a:rPr lang="nl-NL" sz="1400" b="0" i="0" kern="1200" dirty="0" err="1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rPr>
              <a:t>pt</a:t>
            </a:r>
            <a:endParaRPr lang="nl-NL" sz="1400" b="0" i="0" kern="1200" dirty="0">
              <a:solidFill>
                <a:schemeClr val="tx1"/>
              </a:solidFill>
              <a:latin typeface="Aptos Light" panose="020B0004020202020204" pitchFamily="34" charset="0"/>
              <a:ea typeface="+mn-ea"/>
              <a:cs typeface="+mn-cs"/>
            </a:endParaRPr>
          </a:p>
          <a:p>
            <a:pPr marL="15875" lvl="3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System Font Regular"/>
              <a:buChar char="​"/>
              <a:tabLst/>
            </a:pPr>
            <a:r>
              <a:rPr lang="nl-NL" sz="1000" b="1" i="0" kern="1200" cap="all" spc="100" baseline="0" dirty="0" err="1">
                <a:solidFill>
                  <a:schemeClr val="tx1"/>
                </a:solidFill>
                <a:latin typeface="Aptos SemiBold" panose="020B0004020202020204" pitchFamily="34" charset="0"/>
                <a:ea typeface="+mn-ea"/>
                <a:cs typeface="+mn-cs"/>
              </a:rPr>
              <a:t>Subkopje</a:t>
            </a:r>
            <a:endParaRPr lang="nl-NL" sz="1000" b="1" i="0" kern="1200" cap="all" spc="100" baseline="0" dirty="0">
              <a:solidFill>
                <a:schemeClr val="tx1"/>
              </a:solidFill>
              <a:latin typeface="Aptos SemiBold" panose="020B0004020202020204" pitchFamily="34" charset="0"/>
              <a:ea typeface="+mn-ea"/>
              <a:cs typeface="+mn-cs"/>
            </a:endParaRPr>
          </a:p>
          <a:p>
            <a:pPr marL="15875" lvl="4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System Font Regular"/>
              <a:buChar char="​"/>
              <a:tabLst/>
            </a:pPr>
            <a:r>
              <a:rPr lang="nl-NL" sz="1400" b="1" i="0" kern="1200" dirty="0">
                <a:solidFill>
                  <a:schemeClr val="tx1"/>
                </a:solidFill>
                <a:latin typeface="Aptos SemiBold" panose="020B0004020202020204" pitchFamily="34" charset="0"/>
                <a:ea typeface="+mn-ea"/>
                <a:cs typeface="+mn-cs"/>
              </a:rPr>
              <a:t>Kopje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4B037D-2245-9AFD-026F-2A6716806D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79444" y="59167"/>
            <a:ext cx="482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01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- yellow"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9CAA-164D-1DBA-21EB-75208E684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5154" y="1702801"/>
            <a:ext cx="4960846" cy="4426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F6CB7-221B-C46D-18A1-121EFE7AA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83000" y="6357600"/>
            <a:ext cx="2305050" cy="363600"/>
          </a:xfrm>
        </p:spPr>
        <p:txBody>
          <a:bodyPr/>
          <a:lstStyle/>
          <a:p>
            <a:fld id="{5C6A2E77-39AB-42F3-8694-066CAA3788BA}" type="datetime1">
              <a:rPr lang="en-US" smtClean="0"/>
              <a:t>11/6/2024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B4857-5371-3A36-BFF8-5E3BE9F47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Vergadering Stichtingsraad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3260B-AB0A-ACC7-8199-38E62E24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8264-0324-E74E-9196-F8532964E100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E985BA-0792-6B45-984E-C09CB0313B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125" y="6357600"/>
            <a:ext cx="925513" cy="363600"/>
          </a:xfrm>
        </p:spPr>
        <p:txBody>
          <a:bodyPr vert="horz" lIns="0" tIns="0" rIns="0" bIns="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GB" sz="1000" b="1" dirty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marL="228600" lvl="0" indent="-228600"/>
            <a:r>
              <a:rPr lang="en-GB" dirty="0"/>
              <a:t>##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4BF0B2A-27E3-577E-8B71-027765CBC77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91288" y="1702800"/>
            <a:ext cx="4606337" cy="4426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A8BD21-573D-CF67-5AEF-5267DB1DD96F}"/>
              </a:ext>
            </a:extLst>
          </p:cNvPr>
          <p:cNvSpPr txBox="1"/>
          <p:nvPr userDrawn="1"/>
        </p:nvSpPr>
        <p:spPr>
          <a:xfrm>
            <a:off x="-4706470" y="0"/>
            <a:ext cx="4249270" cy="29215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Gebruik de buttons             op het lint ‘home’ om de lettertypes goed in te stellen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b="0" i="0" kern="1200" dirty="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rPr>
              <a:t>Opsomming</a:t>
            </a:r>
            <a:endParaRPr lang="nl-NL" dirty="0"/>
          </a:p>
          <a:p>
            <a:pPr marL="15875" lvl="1" indent="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System Font Regular"/>
              <a:buChar char="​"/>
              <a:tabLst/>
            </a:pPr>
            <a:r>
              <a:rPr lang="nl-NL" sz="1800" b="0" i="0" kern="1200" dirty="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rPr>
              <a:t>Lopende tekst, 18pt</a:t>
            </a:r>
          </a:p>
          <a:p>
            <a:pPr marL="15875" lvl="2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System Font Regular"/>
              <a:buChar char="​"/>
              <a:tabLst/>
            </a:pPr>
            <a:r>
              <a:rPr lang="nl-NL" sz="1400" b="0" i="0" kern="1200" dirty="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rPr>
              <a:t>Lopende tekst, 14 </a:t>
            </a:r>
            <a:r>
              <a:rPr lang="nl-NL" sz="1400" b="0" i="0" kern="1200" dirty="0" err="1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rPr>
              <a:t>pt</a:t>
            </a:r>
            <a:endParaRPr lang="nl-NL" sz="1400" b="0" i="0" kern="1200" dirty="0">
              <a:solidFill>
                <a:schemeClr val="tx1"/>
              </a:solidFill>
              <a:latin typeface="Aptos Light" panose="020B0004020202020204" pitchFamily="34" charset="0"/>
              <a:ea typeface="+mn-ea"/>
              <a:cs typeface="+mn-cs"/>
            </a:endParaRPr>
          </a:p>
          <a:p>
            <a:pPr marL="15875" lvl="3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System Font Regular"/>
              <a:buChar char="​"/>
              <a:tabLst/>
            </a:pPr>
            <a:r>
              <a:rPr lang="nl-NL" sz="1000" b="1" i="0" kern="1200" cap="all" spc="100" baseline="0" dirty="0" err="1">
                <a:solidFill>
                  <a:schemeClr val="tx1"/>
                </a:solidFill>
                <a:latin typeface="Aptos SemiBold" panose="020B0004020202020204" pitchFamily="34" charset="0"/>
                <a:ea typeface="+mn-ea"/>
                <a:cs typeface="+mn-cs"/>
              </a:rPr>
              <a:t>Subkopje</a:t>
            </a:r>
            <a:endParaRPr lang="nl-NL" sz="1000" b="1" i="0" kern="1200" cap="all" spc="100" baseline="0" dirty="0">
              <a:solidFill>
                <a:schemeClr val="tx1"/>
              </a:solidFill>
              <a:latin typeface="Aptos SemiBold" panose="020B0004020202020204" pitchFamily="34" charset="0"/>
              <a:ea typeface="+mn-ea"/>
              <a:cs typeface="+mn-cs"/>
            </a:endParaRPr>
          </a:p>
          <a:p>
            <a:pPr marL="15875" lvl="4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System Font Regular"/>
              <a:buChar char="​"/>
              <a:tabLst/>
            </a:pPr>
            <a:r>
              <a:rPr lang="nl-NL" sz="1400" b="1" i="0" kern="1200" dirty="0">
                <a:solidFill>
                  <a:schemeClr val="tx1"/>
                </a:solidFill>
                <a:latin typeface="Aptos SemiBold" panose="020B0004020202020204" pitchFamily="34" charset="0"/>
                <a:ea typeface="+mn-ea"/>
                <a:cs typeface="+mn-cs"/>
              </a:rPr>
              <a:t>Kopje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4B037D-2245-9AFD-026F-2A6716806D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679444" y="59167"/>
            <a:ext cx="482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5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73093-C945-C58E-58D2-0D0F527CC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126" y="1665289"/>
            <a:ext cx="6706800" cy="182311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BE6DD2-7F08-29A1-B6B6-5D9E68DAA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126" y="3622876"/>
            <a:ext cx="4968874" cy="25064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E258C22-CE37-B536-8A14-5D425B09E6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5984" t="27085" r="26173" b="30527"/>
          <a:stretch/>
        </p:blipFill>
        <p:spPr>
          <a:xfrm>
            <a:off x="1036320" y="280416"/>
            <a:ext cx="1377696" cy="86275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5B1209D-EB0B-F5EB-A03A-44D51DA994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8611" t="41732" r="31977" b="42564"/>
          <a:stretch/>
        </p:blipFill>
        <p:spPr>
          <a:xfrm>
            <a:off x="1036320" y="6142866"/>
            <a:ext cx="2377440" cy="534086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497679-3907-9B5A-3C23-74A9DE2191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2000" y="6249363"/>
            <a:ext cx="1598400" cy="17402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 Surname</a:t>
            </a:r>
            <a:endParaRPr lang="nl-NL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02EF6A54-23E6-A2C8-96F4-14BD4713F3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32000" y="6440803"/>
            <a:ext cx="1598400" cy="17402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dd | mm | </a:t>
            </a:r>
            <a:r>
              <a:rPr lang="en-GB" dirty="0" err="1"/>
              <a:t>yy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9899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9CAA-164D-1DBA-21EB-75208E684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5154" y="1702801"/>
            <a:ext cx="4781459" cy="4426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F6CB7-221B-C46D-18A1-121EFE7AA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83000" y="6357600"/>
            <a:ext cx="2305050" cy="363600"/>
          </a:xfrm>
        </p:spPr>
        <p:txBody>
          <a:bodyPr/>
          <a:lstStyle/>
          <a:p>
            <a:fld id="{FF5430E4-7D70-44A4-A06C-025E6F7B71E3}" type="datetime1">
              <a:rPr lang="en-US" smtClean="0"/>
              <a:t>11/6/2024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B4857-5371-3A36-BFF8-5E3BE9F47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Vergadering Stichtingsraad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3260B-AB0A-ACC7-8199-38E62E24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8264-0324-E74E-9196-F8532964E100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E985BA-0792-6B45-984E-C09CB0313B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125" y="6357600"/>
            <a:ext cx="925513" cy="363600"/>
          </a:xfrm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GB" sz="1000" b="1" dirty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marL="228600" lvl="0" indent="-228600"/>
            <a:r>
              <a:rPr lang="en-GB" dirty="0"/>
              <a:t>##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52B3A45-2C7E-71AE-8B2E-E0773270B7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00400" y="1350000"/>
            <a:ext cx="4298400" cy="4500000"/>
          </a:xfrm>
          <a:prstGeom prst="roundRect">
            <a:avLst>
              <a:gd name="adj" fmla="val 8761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55B83A-E30D-04C2-C4BD-8F91C665E72C}"/>
              </a:ext>
            </a:extLst>
          </p:cNvPr>
          <p:cNvSpPr txBox="1"/>
          <p:nvPr userDrawn="1"/>
        </p:nvSpPr>
        <p:spPr>
          <a:xfrm>
            <a:off x="-4706470" y="0"/>
            <a:ext cx="4249270" cy="29215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Gebruik de buttons             op het lint ‘home’ om de lettertypes goed in te stellen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b="0" i="0" kern="1200" dirty="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rPr>
              <a:t>Opsomming</a:t>
            </a:r>
            <a:endParaRPr lang="nl-NL" dirty="0"/>
          </a:p>
          <a:p>
            <a:pPr marL="15875" lvl="1" indent="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System Font Regular"/>
              <a:buChar char="​"/>
              <a:tabLst/>
            </a:pPr>
            <a:r>
              <a:rPr lang="nl-NL" sz="1800" b="0" i="0" kern="1200" dirty="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rPr>
              <a:t>Lopende tekst, 18pt</a:t>
            </a:r>
          </a:p>
          <a:p>
            <a:pPr marL="15875" lvl="2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System Font Regular"/>
              <a:buChar char="​"/>
              <a:tabLst/>
            </a:pPr>
            <a:r>
              <a:rPr lang="nl-NL" sz="1400" b="0" i="0" kern="1200" dirty="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rPr>
              <a:t>Lopende tekst, 14 </a:t>
            </a:r>
            <a:r>
              <a:rPr lang="nl-NL" sz="1400" b="0" i="0" kern="1200" dirty="0" err="1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rPr>
              <a:t>pt</a:t>
            </a:r>
            <a:endParaRPr lang="nl-NL" sz="1400" b="0" i="0" kern="1200" dirty="0">
              <a:solidFill>
                <a:schemeClr val="tx1"/>
              </a:solidFill>
              <a:latin typeface="Aptos Light" panose="020B0004020202020204" pitchFamily="34" charset="0"/>
              <a:ea typeface="+mn-ea"/>
              <a:cs typeface="+mn-cs"/>
            </a:endParaRPr>
          </a:p>
          <a:p>
            <a:pPr marL="15875" lvl="3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System Font Regular"/>
              <a:buChar char="​"/>
              <a:tabLst/>
            </a:pPr>
            <a:r>
              <a:rPr lang="nl-NL" sz="1000" b="1" i="0" kern="1200" cap="all" spc="100" baseline="0" dirty="0" err="1">
                <a:solidFill>
                  <a:schemeClr val="tx1"/>
                </a:solidFill>
                <a:latin typeface="Aptos SemiBold" panose="020B0004020202020204" pitchFamily="34" charset="0"/>
                <a:ea typeface="+mn-ea"/>
                <a:cs typeface="+mn-cs"/>
              </a:rPr>
              <a:t>Subkopje</a:t>
            </a:r>
            <a:endParaRPr lang="nl-NL" sz="1000" b="1" i="0" kern="1200" cap="all" spc="100" baseline="0" dirty="0">
              <a:solidFill>
                <a:schemeClr val="tx1"/>
              </a:solidFill>
              <a:latin typeface="Aptos SemiBold" panose="020B0004020202020204" pitchFamily="34" charset="0"/>
              <a:ea typeface="+mn-ea"/>
              <a:cs typeface="+mn-cs"/>
            </a:endParaRPr>
          </a:p>
          <a:p>
            <a:pPr marL="15875" lvl="4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System Font Regular"/>
              <a:buChar char="​"/>
              <a:tabLst/>
            </a:pPr>
            <a:r>
              <a:rPr lang="nl-NL" sz="1400" b="1" i="0" kern="1200" dirty="0">
                <a:solidFill>
                  <a:schemeClr val="tx1"/>
                </a:solidFill>
                <a:latin typeface="Aptos SemiBold" panose="020B0004020202020204" pitchFamily="34" charset="0"/>
                <a:ea typeface="+mn-ea"/>
                <a:cs typeface="+mn-cs"/>
              </a:rPr>
              <a:t>Kopje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8D0B47-8285-45C6-E518-17E9F9AAC8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79444" y="59167"/>
            <a:ext cx="482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06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ext yellow">
    <p:bg>
      <p:bgPr>
        <a:solidFill>
          <a:schemeClr val="accent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F6CB7-221B-C46D-18A1-121EFE7AA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83000" y="6357600"/>
            <a:ext cx="2305050" cy="363600"/>
          </a:xfrm>
        </p:spPr>
        <p:txBody>
          <a:bodyPr/>
          <a:lstStyle/>
          <a:p>
            <a:fld id="{EB0FDEA1-06A7-4FE2-8428-4631B60178BE}" type="datetime1">
              <a:rPr lang="en-US" smtClean="0"/>
              <a:t>11/6/2024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B4857-5371-3A36-BFF8-5E3BE9F47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Vergadering Stichtingsraad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3260B-AB0A-ACC7-8199-38E62E24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8264-0324-E74E-9196-F8532964E100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E985BA-0792-6B45-984E-C09CB0313B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125" y="6357600"/>
            <a:ext cx="925513" cy="363600"/>
          </a:xfrm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GB" sz="1000" b="1" dirty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marL="228600" lvl="0" indent="-228600"/>
            <a:r>
              <a:rPr lang="en-GB" dirty="0"/>
              <a:t>##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BCE174-8267-C545-280E-07F3DEF00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288" y="1656000"/>
            <a:ext cx="3279600" cy="9053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6F4242E-2476-C007-C32B-128E2F6DDD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91288" y="3841200"/>
            <a:ext cx="4564800" cy="228813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Tx/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F6FA7123-7493-1D95-A711-AD88B60714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27125" y="1627200"/>
            <a:ext cx="4298400" cy="4500000"/>
          </a:xfrm>
          <a:prstGeom prst="roundRect">
            <a:avLst>
              <a:gd name="adj" fmla="val 8761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2133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Summary"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F6CB7-221B-C46D-18A1-121EFE7AA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83000" y="6357600"/>
            <a:ext cx="2305050" cy="363600"/>
          </a:xfrm>
        </p:spPr>
        <p:txBody>
          <a:bodyPr/>
          <a:lstStyle/>
          <a:p>
            <a:fld id="{A8DAA1C6-7858-43A7-9E99-10B37DBB4B82}" type="datetime1">
              <a:rPr lang="en-US" smtClean="0"/>
              <a:t>11/6/2024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B4857-5371-3A36-BFF8-5E3BE9F47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Vergadering Stichtingsraad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3260B-AB0A-ACC7-8199-38E62E24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8264-0324-E74E-9196-F8532964E100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E985BA-0792-6B45-984E-C09CB0313B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125" y="6357600"/>
            <a:ext cx="925513" cy="363600"/>
          </a:xfrm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GB" sz="1000" b="1" dirty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marL="228600" lvl="0" indent="-228600"/>
            <a:r>
              <a:rPr lang="en-GB" dirty="0"/>
              <a:t>##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52B3A45-2C7E-71AE-8B2E-E0773270B7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27125" y="1627200"/>
            <a:ext cx="4298400" cy="4500000"/>
          </a:xfrm>
          <a:prstGeom prst="roundRect">
            <a:avLst>
              <a:gd name="adj" fmla="val 8761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BCE174-8267-C545-280E-07F3DEF00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288" y="1656000"/>
            <a:ext cx="3279600" cy="9053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6F4242E-2476-C007-C32B-128E2F6DDD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81980" y="3841200"/>
            <a:ext cx="4204800" cy="2288138"/>
          </a:xfrm>
        </p:spPr>
        <p:txBody>
          <a:bodyPr>
            <a:noAutofit/>
          </a:bodyPr>
          <a:lstStyle>
            <a:lvl1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93EBE8-32EC-4443-248A-202BA66DDEBE}"/>
              </a:ext>
            </a:extLst>
          </p:cNvPr>
          <p:cNvSpPr txBox="1"/>
          <p:nvPr userDrawn="1"/>
        </p:nvSpPr>
        <p:spPr>
          <a:xfrm>
            <a:off x="-4706470" y="0"/>
            <a:ext cx="4249270" cy="29215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Gebruik de buttons             op het lint ‘home’ om de lettertypes goed in te stellen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b="0" i="0" kern="1200" dirty="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rPr>
              <a:t>Opsomming</a:t>
            </a:r>
            <a:endParaRPr lang="nl-NL" dirty="0"/>
          </a:p>
          <a:p>
            <a:pPr marL="15875" lvl="1" indent="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System Font Regular"/>
              <a:buChar char="​"/>
              <a:tabLst/>
            </a:pPr>
            <a:r>
              <a:rPr lang="nl-NL" sz="1800" b="0" i="0" kern="1200" dirty="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rPr>
              <a:t>Lopende tekst, 18pt</a:t>
            </a:r>
          </a:p>
          <a:p>
            <a:pPr marL="15875" lvl="2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System Font Regular"/>
              <a:buChar char="​"/>
              <a:tabLst/>
            </a:pPr>
            <a:r>
              <a:rPr lang="nl-NL" sz="1400" b="0" i="0" kern="1200" dirty="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rPr>
              <a:t>Lopende tekst, 14 </a:t>
            </a:r>
            <a:r>
              <a:rPr lang="nl-NL" sz="1400" b="0" i="0" kern="1200" dirty="0" err="1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rPr>
              <a:t>pt</a:t>
            </a:r>
            <a:endParaRPr lang="nl-NL" sz="1400" b="0" i="0" kern="1200" dirty="0">
              <a:solidFill>
                <a:schemeClr val="tx1"/>
              </a:solidFill>
              <a:latin typeface="Aptos Light" panose="020B0004020202020204" pitchFamily="34" charset="0"/>
              <a:ea typeface="+mn-ea"/>
              <a:cs typeface="+mn-cs"/>
            </a:endParaRPr>
          </a:p>
          <a:p>
            <a:pPr marL="15875" lvl="3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System Font Regular"/>
              <a:buChar char="​"/>
              <a:tabLst/>
            </a:pPr>
            <a:r>
              <a:rPr lang="nl-NL" sz="1000" b="1" i="0" kern="1200" cap="all" spc="100" baseline="0" dirty="0" err="1">
                <a:solidFill>
                  <a:schemeClr val="tx1"/>
                </a:solidFill>
                <a:latin typeface="Aptos SemiBold" panose="020B0004020202020204" pitchFamily="34" charset="0"/>
                <a:ea typeface="+mn-ea"/>
                <a:cs typeface="+mn-cs"/>
              </a:rPr>
              <a:t>Subkopje</a:t>
            </a:r>
            <a:endParaRPr lang="nl-NL" sz="1000" b="1" i="0" kern="1200" cap="all" spc="100" baseline="0" dirty="0">
              <a:solidFill>
                <a:schemeClr val="tx1"/>
              </a:solidFill>
              <a:latin typeface="Aptos SemiBold" panose="020B0004020202020204" pitchFamily="34" charset="0"/>
              <a:ea typeface="+mn-ea"/>
              <a:cs typeface="+mn-cs"/>
            </a:endParaRPr>
          </a:p>
          <a:p>
            <a:pPr marL="15875" lvl="4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System Font Regular"/>
              <a:buChar char="​"/>
              <a:tabLst/>
            </a:pPr>
            <a:r>
              <a:rPr lang="nl-NL" sz="1400" b="1" i="0" kern="1200" dirty="0">
                <a:solidFill>
                  <a:schemeClr val="tx1"/>
                </a:solidFill>
                <a:latin typeface="Aptos SemiBold" panose="020B0004020202020204" pitchFamily="34" charset="0"/>
                <a:ea typeface="+mn-ea"/>
                <a:cs typeface="+mn-cs"/>
              </a:rPr>
              <a:t>Kopje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01C986-48EC-8081-5BE8-888C4C9016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79444" y="59167"/>
            <a:ext cx="482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67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7DA406-3AD1-0FA5-85FC-3EEE6A2FB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85AF-53E6-46B5-A726-06E9CC3C2653}" type="datetime1">
              <a:rPr lang="en-US" smtClean="0"/>
              <a:t>11/6/2024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FA6E3B-917F-1213-9520-F9BD5D874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Vergadering Stichtingsraad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D7EA5-BB7B-1BFC-80F2-03A5F660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8264-0324-E74E-9196-F8532964E100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96B2B6C-98A1-16DA-F4F4-7D4D3DD35F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125" y="6357600"/>
            <a:ext cx="925513" cy="363600"/>
          </a:xfrm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GB" sz="1000" b="1" dirty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marL="228600" lvl="0" indent="-228600"/>
            <a:r>
              <a:rPr lang="en-GB" dirty="0"/>
              <a:t>##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6B3009B-AF0D-99A5-9CDB-8AF7BB27D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4" y="1656000"/>
            <a:ext cx="4204800" cy="813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8D0B10F-9D9C-EB5A-87C6-95E5441D27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88000" y="1655763"/>
            <a:ext cx="4960800" cy="1360487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3567E5E-58D7-85EE-98B4-82D6A71118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27125" y="3430800"/>
            <a:ext cx="2300400" cy="2300400"/>
          </a:xfrm>
          <a:prstGeom prst="roundRect">
            <a:avLst>
              <a:gd name="adj" fmla="val 7149"/>
            </a:avLst>
          </a:prstGeom>
          <a:solidFill>
            <a:schemeClr val="accent1"/>
          </a:solidFill>
        </p:spPr>
        <p:txBody>
          <a:bodyPr lIns="223200" tIns="125999" rIns="223200" bIns="241200">
            <a:normAutofit/>
          </a:bodyPr>
          <a:lstStyle>
            <a:lvl1pPr marL="0" indent="0">
              <a:lnSpc>
                <a:spcPts val="4200"/>
              </a:lnSpc>
              <a:buNone/>
              <a:defRPr sz="4000" b="0" i="0">
                <a:solidFill>
                  <a:schemeClr val="accent5"/>
                </a:solidFill>
                <a:latin typeface="Aptos" panose="020B0004020202020204" pitchFamily="34" charset="0"/>
              </a:defRPr>
            </a:lvl1pPr>
            <a:lvl2pPr marL="15875" indent="0">
              <a:lnSpc>
                <a:spcPct val="100000"/>
              </a:lnSpc>
              <a:buFont typeface="Arial" panose="020B0604020202020204" pitchFamily="34" charset="0"/>
              <a:buNone/>
              <a:defRPr sz="4000">
                <a:solidFill>
                  <a:schemeClr val="accent5"/>
                </a:solidFill>
              </a:defRPr>
            </a:lvl2pPr>
          </a:lstStyle>
          <a:p>
            <a:pPr lvl="0"/>
            <a:r>
              <a:rPr lang="en-GB" dirty="0"/>
              <a:t>##</a:t>
            </a:r>
            <a:endParaRPr lang="nl-NL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E13F16F-7119-186C-5567-497E07C2E7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27125" y="4795044"/>
            <a:ext cx="2300288" cy="777600"/>
          </a:xfrm>
        </p:spPr>
        <p:txBody>
          <a:bodyPr lIns="223200" rIns="223200">
            <a:noAutofit/>
          </a:bodyPr>
          <a:lstStyle>
            <a:lvl1pPr marL="0" indent="0">
              <a:lnSpc>
                <a:spcPct val="11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0A62061A-2B24-FDAB-BF39-0B785AC836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27125" y="4450887"/>
            <a:ext cx="2300288" cy="277897"/>
          </a:xfrm>
        </p:spPr>
        <p:txBody>
          <a:bodyPr lIns="223200" rIns="22320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1000" b="1" i="0" cap="all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63F939F3-8312-99D3-5CBE-6041FBDE2F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3862" y="3430800"/>
            <a:ext cx="2300400" cy="2300400"/>
          </a:xfrm>
          <a:prstGeom prst="roundRect">
            <a:avLst>
              <a:gd name="adj" fmla="val 7149"/>
            </a:avLst>
          </a:prstGeom>
          <a:solidFill>
            <a:schemeClr val="accent2"/>
          </a:solidFill>
        </p:spPr>
        <p:txBody>
          <a:bodyPr lIns="223200" tIns="125999" rIns="223200" bIns="241200">
            <a:normAutofit/>
          </a:bodyPr>
          <a:lstStyle>
            <a:lvl1pPr marL="0" indent="0">
              <a:lnSpc>
                <a:spcPts val="4200"/>
              </a:lnSpc>
              <a:buNone/>
              <a:defRPr sz="4000" b="0" i="0">
                <a:solidFill>
                  <a:schemeClr val="accent5"/>
                </a:solidFill>
                <a:latin typeface="Aptos" panose="020B0004020202020204" pitchFamily="34" charset="0"/>
              </a:defRPr>
            </a:lvl1pPr>
            <a:lvl2pPr marL="15875" indent="0">
              <a:lnSpc>
                <a:spcPct val="100000"/>
              </a:lnSpc>
              <a:buFont typeface="Arial" panose="020B0604020202020204" pitchFamily="34" charset="0"/>
              <a:buNone/>
              <a:defRPr sz="4000">
                <a:solidFill>
                  <a:schemeClr val="accent5"/>
                </a:solidFill>
              </a:defRPr>
            </a:lvl2pPr>
          </a:lstStyle>
          <a:p>
            <a:pPr lvl="0"/>
            <a:r>
              <a:rPr lang="en-GB" dirty="0"/>
              <a:t>##</a:t>
            </a:r>
            <a:endParaRPr lang="nl-NL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4F3F0B5-46B4-4500-266E-F8EBB3895F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60599" y="3430800"/>
            <a:ext cx="2300400" cy="2300400"/>
          </a:xfrm>
          <a:prstGeom prst="roundRect">
            <a:avLst>
              <a:gd name="adj" fmla="val 7149"/>
            </a:avLst>
          </a:prstGeom>
          <a:solidFill>
            <a:schemeClr val="accent4"/>
          </a:solidFill>
        </p:spPr>
        <p:txBody>
          <a:bodyPr lIns="223200" tIns="125999" rIns="223200" bIns="241200">
            <a:normAutofit/>
          </a:bodyPr>
          <a:lstStyle>
            <a:lvl1pPr marL="0" indent="0">
              <a:lnSpc>
                <a:spcPts val="4200"/>
              </a:lnSpc>
              <a:buNone/>
              <a:defRPr sz="4000" b="0" i="0">
                <a:solidFill>
                  <a:schemeClr val="accent5"/>
                </a:solidFill>
                <a:latin typeface="Aptos" panose="020B0004020202020204" pitchFamily="34" charset="0"/>
              </a:defRPr>
            </a:lvl1pPr>
            <a:lvl2pPr marL="15875" indent="0">
              <a:lnSpc>
                <a:spcPct val="100000"/>
              </a:lnSpc>
              <a:buFont typeface="Arial" panose="020B0604020202020204" pitchFamily="34" charset="0"/>
              <a:buNone/>
              <a:defRPr sz="4000">
                <a:solidFill>
                  <a:schemeClr val="accent5"/>
                </a:solidFill>
              </a:defRPr>
            </a:lvl2pPr>
          </a:lstStyle>
          <a:p>
            <a:pPr lvl="0"/>
            <a:r>
              <a:rPr lang="en-GB" dirty="0"/>
              <a:t>##</a:t>
            </a:r>
            <a:endParaRPr lang="nl-NL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13E01E1-87ED-0BDA-708E-61FDAA5C2E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27336" y="3430800"/>
            <a:ext cx="2300400" cy="2300400"/>
          </a:xfrm>
          <a:prstGeom prst="roundRect">
            <a:avLst>
              <a:gd name="adj" fmla="val 7149"/>
            </a:avLst>
          </a:prstGeom>
          <a:solidFill>
            <a:schemeClr val="accent3"/>
          </a:solidFill>
        </p:spPr>
        <p:txBody>
          <a:bodyPr lIns="223200" tIns="125999" rIns="223200" bIns="241200">
            <a:normAutofit/>
          </a:bodyPr>
          <a:lstStyle>
            <a:lvl1pPr marL="0" indent="0">
              <a:lnSpc>
                <a:spcPts val="4200"/>
              </a:lnSpc>
              <a:buNone/>
              <a:defRPr sz="4000" b="0" i="0">
                <a:solidFill>
                  <a:schemeClr val="accent5"/>
                </a:solidFill>
                <a:latin typeface="Aptos" panose="020B0004020202020204" pitchFamily="34" charset="0"/>
              </a:defRPr>
            </a:lvl1pPr>
            <a:lvl2pPr marL="15875" indent="0">
              <a:lnSpc>
                <a:spcPct val="100000"/>
              </a:lnSpc>
              <a:buFont typeface="Arial" panose="020B0604020202020204" pitchFamily="34" charset="0"/>
              <a:buNone/>
              <a:defRPr sz="4000">
                <a:solidFill>
                  <a:schemeClr val="accent5"/>
                </a:solidFill>
              </a:defRPr>
            </a:lvl2pPr>
          </a:lstStyle>
          <a:p>
            <a:pPr lvl="0"/>
            <a:r>
              <a:rPr lang="en-GB" dirty="0"/>
              <a:t>##</a:t>
            </a:r>
            <a:endParaRPr lang="nl-NL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E54BBB12-60F3-F4CD-3F5A-9090E1AE1D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93862" y="4795044"/>
            <a:ext cx="2300288" cy="777600"/>
          </a:xfrm>
        </p:spPr>
        <p:txBody>
          <a:bodyPr lIns="223200" rIns="223200">
            <a:noAutofit/>
          </a:bodyPr>
          <a:lstStyle>
            <a:lvl1pPr marL="0" indent="0">
              <a:lnSpc>
                <a:spcPct val="11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3BB9908A-D8C6-1397-A743-246F90350C2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93862" y="4450887"/>
            <a:ext cx="2300288" cy="277897"/>
          </a:xfrm>
        </p:spPr>
        <p:txBody>
          <a:bodyPr lIns="223200" rIns="22320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1000" b="1" i="0" cap="all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54B95068-D7F9-2E2F-D60A-F4B1E7EF3E2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60599" y="4795044"/>
            <a:ext cx="2300288" cy="777600"/>
          </a:xfrm>
        </p:spPr>
        <p:txBody>
          <a:bodyPr lIns="223200" rIns="223200">
            <a:noAutofit/>
          </a:bodyPr>
          <a:lstStyle>
            <a:lvl1pPr marL="0" indent="0">
              <a:lnSpc>
                <a:spcPct val="11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EB5B5620-5261-3AAE-BA0F-1BFB309E0D3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60599" y="4450887"/>
            <a:ext cx="2300288" cy="277897"/>
          </a:xfrm>
        </p:spPr>
        <p:txBody>
          <a:bodyPr lIns="223200" rIns="22320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1000" b="1" i="0" cap="all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F78061EB-B115-47C2-52EF-C803431D037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827336" y="4795044"/>
            <a:ext cx="2300288" cy="777600"/>
          </a:xfrm>
        </p:spPr>
        <p:txBody>
          <a:bodyPr lIns="223200" rIns="223200">
            <a:noAutofit/>
          </a:bodyPr>
          <a:lstStyle>
            <a:lvl1pPr marL="0" indent="0">
              <a:lnSpc>
                <a:spcPct val="11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29DA5A11-D85B-DC98-3AB2-3F3FBA2D0B2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827336" y="4450887"/>
            <a:ext cx="2300288" cy="277897"/>
          </a:xfrm>
        </p:spPr>
        <p:txBody>
          <a:bodyPr lIns="223200" rIns="22320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1000" b="1" i="0" cap="all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Picture Placeholder 30">
            <a:extLst>
              <a:ext uri="{FF2B5EF4-FFF2-40B4-BE49-F238E27FC236}">
                <a16:creationId xmlns:a16="http://schemas.microsoft.com/office/drawing/2014/main" id="{42D813A0-0B75-A64C-E801-9997EE73F3C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962800" y="3650400"/>
            <a:ext cx="291600" cy="2916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36" name="Picture Placeholder 30">
            <a:extLst>
              <a:ext uri="{FF2B5EF4-FFF2-40B4-BE49-F238E27FC236}">
                <a16:creationId xmlns:a16="http://schemas.microsoft.com/office/drawing/2014/main" id="{BE765336-C3E8-1B17-B9BC-E0749D032AE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511267" y="3650400"/>
            <a:ext cx="291600" cy="2916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37" name="Picture Placeholder 30">
            <a:extLst>
              <a:ext uri="{FF2B5EF4-FFF2-40B4-BE49-F238E27FC236}">
                <a16:creationId xmlns:a16="http://schemas.microsoft.com/office/drawing/2014/main" id="{2584BD83-9DE3-0F86-B86B-6FA253FA7A9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056800" y="3650400"/>
            <a:ext cx="291600" cy="2916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38" name="Picture Placeholder 30">
            <a:extLst>
              <a:ext uri="{FF2B5EF4-FFF2-40B4-BE49-F238E27FC236}">
                <a16:creationId xmlns:a16="http://schemas.microsoft.com/office/drawing/2014/main" id="{C1BC3088-2A13-27FF-4AD2-6A9BF6B9C47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605600" y="3650400"/>
            <a:ext cx="291600" cy="2916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77869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7DA406-3AD1-0FA5-85FC-3EEE6A2FB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0F811-9FA4-4862-81A5-DBD5A2949578}" type="datetime1">
              <a:rPr lang="en-US" smtClean="0"/>
              <a:t>11/6/2024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FA6E3B-917F-1213-9520-F9BD5D874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Vergadering Stichtingsraad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D7EA5-BB7B-1BFC-80F2-03A5F660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8264-0324-E74E-9196-F8532964E100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96B2B6C-98A1-16DA-F4F4-7D4D3DD35F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125" y="6357600"/>
            <a:ext cx="925513" cy="363600"/>
          </a:xfrm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GB" sz="1000" b="1" dirty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marL="228600" lvl="0" indent="-228600"/>
            <a:r>
              <a:rPr lang="en-GB" dirty="0"/>
              <a:t>##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6B3009B-AF0D-99A5-9CDB-8AF7BB27D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4" y="1656000"/>
            <a:ext cx="4204800" cy="813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3567E5E-58D7-85EE-98B4-82D6A71118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27125" y="3430800"/>
            <a:ext cx="2300400" cy="2300400"/>
          </a:xfrm>
          <a:prstGeom prst="roundRect">
            <a:avLst>
              <a:gd name="adj" fmla="val 7149"/>
            </a:avLst>
          </a:prstGeom>
          <a:solidFill>
            <a:schemeClr val="accent4">
              <a:alpha val="20000"/>
            </a:schemeClr>
          </a:solidFill>
        </p:spPr>
        <p:txBody>
          <a:bodyPr lIns="251999" tIns="241200" rIns="251999" bIns="241200">
            <a:normAutofit/>
          </a:bodyPr>
          <a:lstStyle>
            <a:lvl1pPr marL="0" indent="0">
              <a:lnSpc>
                <a:spcPts val="4200"/>
              </a:lnSpc>
              <a:buNone/>
              <a:defRPr sz="4000" b="1" i="0">
                <a:solidFill>
                  <a:schemeClr val="accent5"/>
                </a:solidFill>
                <a:latin typeface="Aptos" panose="020B0004020202020204" pitchFamily="34" charset="0"/>
              </a:defRPr>
            </a:lvl1pPr>
            <a:lvl2pPr marL="15875" indent="0">
              <a:lnSpc>
                <a:spcPct val="100000"/>
              </a:lnSpc>
              <a:buFont typeface="Arial" panose="020B0604020202020204" pitchFamily="34" charset="0"/>
              <a:buNone/>
              <a:defRPr sz="4000">
                <a:solidFill>
                  <a:schemeClr val="accent5"/>
                </a:solidFill>
              </a:defRPr>
            </a:lvl2pPr>
          </a:lstStyle>
          <a:p>
            <a:pPr lvl="0"/>
            <a:r>
              <a:rPr lang="en-GB" dirty="0"/>
              <a:t>##</a:t>
            </a:r>
            <a:endParaRPr lang="nl-NL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E13F16F-7119-186C-5567-497E07C2E7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27125" y="4834800"/>
            <a:ext cx="2300288" cy="777600"/>
          </a:xfrm>
        </p:spPr>
        <p:txBody>
          <a:bodyPr lIns="251999" rIns="251999">
            <a:noAutofit/>
          </a:bodyPr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accent5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0A62061A-2B24-FDAB-BF39-0B785AC836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27125" y="4465468"/>
            <a:ext cx="2300288" cy="369332"/>
          </a:xfrm>
        </p:spPr>
        <p:txBody>
          <a:bodyPr lIns="251999" rIns="251999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b="1" i="0" cap="none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63F939F3-8312-99D3-5CBE-6041FBDE2F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3862" y="3430800"/>
            <a:ext cx="2300400" cy="2300400"/>
          </a:xfrm>
          <a:prstGeom prst="roundRect">
            <a:avLst>
              <a:gd name="adj" fmla="val 7149"/>
            </a:avLst>
          </a:prstGeom>
          <a:solidFill>
            <a:schemeClr val="accent4">
              <a:alpha val="20000"/>
            </a:schemeClr>
          </a:solidFill>
        </p:spPr>
        <p:txBody>
          <a:bodyPr lIns="251999" tIns="241200" rIns="251999" bIns="241200">
            <a:normAutofit/>
          </a:bodyPr>
          <a:lstStyle>
            <a:lvl1pPr marL="0" indent="0">
              <a:lnSpc>
                <a:spcPts val="4200"/>
              </a:lnSpc>
              <a:buNone/>
              <a:defRPr sz="4000" b="1" i="0">
                <a:solidFill>
                  <a:schemeClr val="accent5"/>
                </a:solidFill>
                <a:latin typeface="Aptos" panose="020B0004020202020204" pitchFamily="34" charset="0"/>
              </a:defRPr>
            </a:lvl1pPr>
            <a:lvl2pPr marL="15875" indent="0">
              <a:lnSpc>
                <a:spcPct val="100000"/>
              </a:lnSpc>
              <a:buFont typeface="Arial" panose="020B0604020202020204" pitchFamily="34" charset="0"/>
              <a:buNone/>
              <a:defRPr sz="4000">
                <a:solidFill>
                  <a:schemeClr val="accent5"/>
                </a:solidFill>
              </a:defRPr>
            </a:lvl2pPr>
          </a:lstStyle>
          <a:p>
            <a:pPr lvl="0"/>
            <a:r>
              <a:rPr lang="en-GB" dirty="0"/>
              <a:t>##</a:t>
            </a:r>
            <a:endParaRPr lang="nl-NL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4F3F0B5-46B4-4500-266E-F8EBB3895F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60599" y="3430800"/>
            <a:ext cx="2300400" cy="2300400"/>
          </a:xfrm>
          <a:prstGeom prst="roundRect">
            <a:avLst>
              <a:gd name="adj" fmla="val 7149"/>
            </a:avLst>
          </a:prstGeom>
          <a:solidFill>
            <a:schemeClr val="accent4">
              <a:alpha val="20000"/>
            </a:schemeClr>
          </a:solidFill>
        </p:spPr>
        <p:txBody>
          <a:bodyPr lIns="251999" tIns="241200" rIns="251999" bIns="241200">
            <a:normAutofit/>
          </a:bodyPr>
          <a:lstStyle>
            <a:lvl1pPr marL="0" indent="0">
              <a:lnSpc>
                <a:spcPts val="4200"/>
              </a:lnSpc>
              <a:buNone/>
              <a:defRPr sz="4000" b="1" i="0">
                <a:solidFill>
                  <a:schemeClr val="accent5"/>
                </a:solidFill>
                <a:latin typeface="Aptos" panose="020B0004020202020204" pitchFamily="34" charset="0"/>
              </a:defRPr>
            </a:lvl1pPr>
            <a:lvl2pPr marL="15875" indent="0">
              <a:lnSpc>
                <a:spcPct val="100000"/>
              </a:lnSpc>
              <a:buFont typeface="Arial" panose="020B0604020202020204" pitchFamily="34" charset="0"/>
              <a:buNone/>
              <a:defRPr sz="4000">
                <a:solidFill>
                  <a:schemeClr val="accent5"/>
                </a:solidFill>
              </a:defRPr>
            </a:lvl2pPr>
          </a:lstStyle>
          <a:p>
            <a:pPr lvl="0"/>
            <a:r>
              <a:rPr lang="en-GB" dirty="0"/>
              <a:t>##</a:t>
            </a:r>
            <a:endParaRPr lang="nl-NL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13E01E1-87ED-0BDA-708E-61FDAA5C2E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27336" y="3430800"/>
            <a:ext cx="2300400" cy="2300400"/>
          </a:xfrm>
          <a:prstGeom prst="roundRect">
            <a:avLst>
              <a:gd name="adj" fmla="val 7149"/>
            </a:avLst>
          </a:prstGeom>
          <a:solidFill>
            <a:schemeClr val="accent4">
              <a:alpha val="20000"/>
            </a:schemeClr>
          </a:solidFill>
        </p:spPr>
        <p:txBody>
          <a:bodyPr lIns="251999" tIns="241200" rIns="251999" bIns="241200">
            <a:normAutofit/>
          </a:bodyPr>
          <a:lstStyle>
            <a:lvl1pPr marL="0" indent="0">
              <a:lnSpc>
                <a:spcPts val="4200"/>
              </a:lnSpc>
              <a:buNone/>
              <a:defRPr sz="4000" b="1" i="0">
                <a:solidFill>
                  <a:schemeClr val="accent5"/>
                </a:solidFill>
                <a:latin typeface="Aptos" panose="020B0004020202020204" pitchFamily="34" charset="0"/>
              </a:defRPr>
            </a:lvl1pPr>
            <a:lvl2pPr marL="15875" indent="0">
              <a:lnSpc>
                <a:spcPct val="100000"/>
              </a:lnSpc>
              <a:buFont typeface="Arial" panose="020B0604020202020204" pitchFamily="34" charset="0"/>
              <a:buNone/>
              <a:defRPr sz="4000">
                <a:solidFill>
                  <a:schemeClr val="accent5"/>
                </a:solidFill>
              </a:defRPr>
            </a:lvl2pPr>
          </a:lstStyle>
          <a:p>
            <a:pPr lvl="0"/>
            <a:r>
              <a:rPr lang="en-GB" dirty="0"/>
              <a:t>##</a:t>
            </a:r>
            <a:endParaRPr lang="nl-NL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E54BBB12-60F3-F4CD-3F5A-9090E1AE1D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93862" y="4834800"/>
            <a:ext cx="2300288" cy="777600"/>
          </a:xfrm>
        </p:spPr>
        <p:txBody>
          <a:bodyPr lIns="251999" rIns="251999">
            <a:noAutofit/>
          </a:bodyPr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accent5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3BB9908A-D8C6-1397-A743-246F90350C2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93862" y="4465468"/>
            <a:ext cx="2300288" cy="369332"/>
          </a:xfrm>
        </p:spPr>
        <p:txBody>
          <a:bodyPr lIns="251999" rIns="251999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b="1" i="0" cap="none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54B95068-D7F9-2E2F-D60A-F4B1E7EF3E2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60599" y="4834800"/>
            <a:ext cx="2300288" cy="777600"/>
          </a:xfrm>
        </p:spPr>
        <p:txBody>
          <a:bodyPr lIns="251999" rIns="251999">
            <a:noAutofit/>
          </a:bodyPr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accent5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EB5B5620-5261-3AAE-BA0F-1BFB309E0D3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60599" y="4465468"/>
            <a:ext cx="2300288" cy="369332"/>
          </a:xfrm>
        </p:spPr>
        <p:txBody>
          <a:bodyPr lIns="251999" rIns="251999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b="1" i="0" cap="none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F78061EB-B115-47C2-52EF-C803431D037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827336" y="4834800"/>
            <a:ext cx="2300288" cy="777600"/>
          </a:xfrm>
        </p:spPr>
        <p:txBody>
          <a:bodyPr lIns="251999" rIns="251999">
            <a:noAutofit/>
          </a:bodyPr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accent5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29DA5A11-D85B-DC98-3AB2-3F3FBA2D0B2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827336" y="4465468"/>
            <a:ext cx="2300288" cy="369332"/>
          </a:xfrm>
        </p:spPr>
        <p:txBody>
          <a:bodyPr lIns="251999" rIns="251999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b="1" i="0" cap="none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EFDDCE4A-EBB9-B5AA-FD05-0BFDF9AF8C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88000" y="1655763"/>
            <a:ext cx="4960800" cy="1360487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5323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+ picture ">
    <p:bg>
      <p:bgPr>
        <a:solidFill>
          <a:schemeClr val="accent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7DA406-3AD1-0FA5-85FC-3EEE6A2FB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8CBC-7EBC-4156-B7C3-2C642915F208}" type="datetime1">
              <a:rPr lang="en-US" smtClean="0"/>
              <a:t>11/6/2024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FA6E3B-917F-1213-9520-F9BD5D874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Vergadering Stichtingsraad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D7EA5-BB7B-1BFC-80F2-03A5F660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8264-0324-E74E-9196-F8532964E100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96B2B6C-98A1-16DA-F4F4-7D4D3DD35F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125" y="6357600"/>
            <a:ext cx="925513" cy="363600"/>
          </a:xfrm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GB" sz="1000" b="1" dirty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marL="228600" lvl="0" indent="-228600"/>
            <a:r>
              <a:rPr lang="en-GB" dirty="0"/>
              <a:t>##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3567E5E-58D7-85EE-98B4-82D6A71118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60487" y="1415093"/>
            <a:ext cx="2300400" cy="2300400"/>
          </a:xfrm>
          <a:prstGeom prst="roundRect">
            <a:avLst>
              <a:gd name="adj" fmla="val 7149"/>
            </a:avLst>
          </a:prstGeom>
          <a:solidFill>
            <a:schemeClr val="accent1">
              <a:alpha val="20000"/>
            </a:schemeClr>
          </a:solidFill>
        </p:spPr>
        <p:txBody>
          <a:bodyPr lIns="251999" tIns="241200" rIns="251999" bIns="241200">
            <a:normAutofit/>
          </a:bodyPr>
          <a:lstStyle>
            <a:lvl1pPr marL="0" indent="0">
              <a:lnSpc>
                <a:spcPts val="4200"/>
              </a:lnSpc>
              <a:buNone/>
              <a:defRPr sz="4000" b="1" i="0">
                <a:solidFill>
                  <a:schemeClr val="accent5"/>
                </a:solidFill>
                <a:latin typeface="Aptos" panose="020B0004020202020204" pitchFamily="34" charset="0"/>
              </a:defRPr>
            </a:lvl1pPr>
            <a:lvl2pPr marL="15875" indent="0">
              <a:lnSpc>
                <a:spcPct val="100000"/>
              </a:lnSpc>
              <a:buFont typeface="Arial" panose="020B0604020202020204" pitchFamily="34" charset="0"/>
              <a:buNone/>
              <a:defRPr sz="4000">
                <a:solidFill>
                  <a:schemeClr val="accent5"/>
                </a:solidFill>
              </a:defRPr>
            </a:lvl2pPr>
          </a:lstStyle>
          <a:p>
            <a:pPr lvl="0"/>
            <a:r>
              <a:rPr lang="en-GB" dirty="0"/>
              <a:t>##</a:t>
            </a:r>
            <a:endParaRPr lang="nl-NL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E13F16F-7119-186C-5567-497E07C2E7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60487" y="2819093"/>
            <a:ext cx="2300288" cy="777600"/>
          </a:xfrm>
        </p:spPr>
        <p:txBody>
          <a:bodyPr lIns="251999" rIns="251999">
            <a:noAutofit/>
          </a:bodyPr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accent5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0A62061A-2B24-FDAB-BF39-0B785AC836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60487" y="2356997"/>
            <a:ext cx="2300288" cy="369332"/>
          </a:xfrm>
        </p:spPr>
        <p:txBody>
          <a:bodyPr lIns="251999" rIns="251999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b="1" i="0" cap="none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63F939F3-8312-99D3-5CBE-6041FBDE2F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27224" y="1415093"/>
            <a:ext cx="2300400" cy="2300400"/>
          </a:xfrm>
          <a:prstGeom prst="roundRect">
            <a:avLst>
              <a:gd name="adj" fmla="val 7149"/>
            </a:avLst>
          </a:prstGeom>
          <a:solidFill>
            <a:schemeClr val="accent1">
              <a:alpha val="20000"/>
            </a:schemeClr>
          </a:solidFill>
        </p:spPr>
        <p:txBody>
          <a:bodyPr lIns="251999" tIns="241200" rIns="251999" bIns="241200">
            <a:normAutofit/>
          </a:bodyPr>
          <a:lstStyle>
            <a:lvl1pPr marL="0" indent="0">
              <a:lnSpc>
                <a:spcPts val="4200"/>
              </a:lnSpc>
              <a:buNone/>
              <a:defRPr sz="4000" b="1" i="0">
                <a:solidFill>
                  <a:schemeClr val="accent5"/>
                </a:solidFill>
                <a:latin typeface="Aptos" panose="020B0004020202020204" pitchFamily="34" charset="0"/>
              </a:defRPr>
            </a:lvl1pPr>
            <a:lvl2pPr marL="15875" indent="0">
              <a:lnSpc>
                <a:spcPct val="100000"/>
              </a:lnSpc>
              <a:buFont typeface="Arial" panose="020B0604020202020204" pitchFamily="34" charset="0"/>
              <a:buNone/>
              <a:defRPr sz="4000">
                <a:solidFill>
                  <a:schemeClr val="accent5"/>
                </a:solidFill>
              </a:defRPr>
            </a:lvl2pPr>
          </a:lstStyle>
          <a:p>
            <a:pPr lvl="0"/>
            <a:r>
              <a:rPr lang="en-GB" dirty="0"/>
              <a:t>##</a:t>
            </a:r>
            <a:endParaRPr lang="nl-NL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4F3F0B5-46B4-4500-266E-F8EBB3895F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60599" y="3826800"/>
            <a:ext cx="2300400" cy="2300400"/>
          </a:xfrm>
          <a:prstGeom prst="roundRect">
            <a:avLst>
              <a:gd name="adj" fmla="val 7149"/>
            </a:avLst>
          </a:prstGeom>
          <a:solidFill>
            <a:schemeClr val="accent1">
              <a:alpha val="20000"/>
            </a:schemeClr>
          </a:solidFill>
        </p:spPr>
        <p:txBody>
          <a:bodyPr lIns="251999" tIns="241200" rIns="251999" bIns="241200">
            <a:normAutofit/>
          </a:bodyPr>
          <a:lstStyle>
            <a:lvl1pPr marL="0" indent="0">
              <a:lnSpc>
                <a:spcPts val="4200"/>
              </a:lnSpc>
              <a:buNone/>
              <a:defRPr sz="4000" b="1" i="0">
                <a:solidFill>
                  <a:schemeClr val="accent5"/>
                </a:solidFill>
                <a:latin typeface="Aptos" panose="020B0004020202020204" pitchFamily="34" charset="0"/>
              </a:defRPr>
            </a:lvl1pPr>
            <a:lvl2pPr marL="15875" indent="0">
              <a:lnSpc>
                <a:spcPct val="100000"/>
              </a:lnSpc>
              <a:buFont typeface="Arial" panose="020B0604020202020204" pitchFamily="34" charset="0"/>
              <a:buNone/>
              <a:defRPr sz="4000">
                <a:solidFill>
                  <a:schemeClr val="accent5"/>
                </a:solidFill>
              </a:defRPr>
            </a:lvl2pPr>
          </a:lstStyle>
          <a:p>
            <a:pPr lvl="0"/>
            <a:r>
              <a:rPr lang="en-GB" dirty="0"/>
              <a:t>##</a:t>
            </a:r>
            <a:endParaRPr lang="nl-NL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13E01E1-87ED-0BDA-708E-61FDAA5C2E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27336" y="3826800"/>
            <a:ext cx="2300400" cy="2300400"/>
          </a:xfrm>
          <a:prstGeom prst="roundRect">
            <a:avLst>
              <a:gd name="adj" fmla="val 7149"/>
            </a:avLst>
          </a:prstGeom>
          <a:solidFill>
            <a:schemeClr val="accent1">
              <a:alpha val="20000"/>
            </a:schemeClr>
          </a:solidFill>
        </p:spPr>
        <p:txBody>
          <a:bodyPr lIns="251999" tIns="241200" rIns="251999" bIns="241200">
            <a:normAutofit/>
          </a:bodyPr>
          <a:lstStyle>
            <a:lvl1pPr marL="0" indent="0">
              <a:lnSpc>
                <a:spcPts val="4200"/>
              </a:lnSpc>
              <a:buNone/>
              <a:defRPr sz="4000" b="1" i="0">
                <a:solidFill>
                  <a:schemeClr val="accent5"/>
                </a:solidFill>
                <a:latin typeface="Aptos" panose="020B0004020202020204" pitchFamily="34" charset="0"/>
              </a:defRPr>
            </a:lvl1pPr>
            <a:lvl2pPr marL="15875" indent="0">
              <a:lnSpc>
                <a:spcPct val="100000"/>
              </a:lnSpc>
              <a:buFont typeface="Arial" panose="020B0604020202020204" pitchFamily="34" charset="0"/>
              <a:buNone/>
              <a:defRPr sz="4000">
                <a:solidFill>
                  <a:schemeClr val="accent5"/>
                </a:solidFill>
              </a:defRPr>
            </a:lvl2pPr>
          </a:lstStyle>
          <a:p>
            <a:pPr lvl="0"/>
            <a:r>
              <a:rPr lang="en-GB" dirty="0"/>
              <a:t>##</a:t>
            </a:r>
            <a:endParaRPr lang="nl-NL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E54BBB12-60F3-F4CD-3F5A-9090E1AE1D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27224" y="2819093"/>
            <a:ext cx="2300288" cy="777600"/>
          </a:xfrm>
        </p:spPr>
        <p:txBody>
          <a:bodyPr lIns="251999" rIns="251999">
            <a:noAutofit/>
          </a:bodyPr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accent5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3BB9908A-D8C6-1397-A743-246F90350C2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827224" y="2356997"/>
            <a:ext cx="2300288" cy="369332"/>
          </a:xfrm>
        </p:spPr>
        <p:txBody>
          <a:bodyPr lIns="251999" rIns="251999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b="1" i="0" cap="none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54B95068-D7F9-2E2F-D60A-F4B1E7EF3E2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60599" y="5230800"/>
            <a:ext cx="2300288" cy="777600"/>
          </a:xfrm>
        </p:spPr>
        <p:txBody>
          <a:bodyPr lIns="251999" rIns="251999">
            <a:noAutofit/>
          </a:bodyPr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accent5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EB5B5620-5261-3AAE-BA0F-1BFB309E0D3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60599" y="4768704"/>
            <a:ext cx="2300288" cy="369332"/>
          </a:xfrm>
        </p:spPr>
        <p:txBody>
          <a:bodyPr lIns="251999" rIns="251999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b="1" i="0" cap="none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F78061EB-B115-47C2-52EF-C803431D037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827336" y="5230800"/>
            <a:ext cx="2300288" cy="777600"/>
          </a:xfrm>
        </p:spPr>
        <p:txBody>
          <a:bodyPr lIns="251999" rIns="251999">
            <a:noAutofit/>
          </a:bodyPr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accent5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29DA5A11-D85B-DC98-3AB2-3F3FBA2D0B2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827336" y="4768704"/>
            <a:ext cx="2300288" cy="369332"/>
          </a:xfrm>
        </p:spPr>
        <p:txBody>
          <a:bodyPr lIns="251999" rIns="251999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b="1" i="0" cap="none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D68EB926-6F7E-CE22-4EBD-CBE472D4A2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27125" y="1414800"/>
            <a:ext cx="4500000" cy="4712400"/>
          </a:xfrm>
          <a:prstGeom prst="roundRect">
            <a:avLst>
              <a:gd name="adj" fmla="val 8761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6309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7DA406-3AD1-0FA5-85FC-3EEE6A2FB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BA67-F532-466F-8629-FE91B254CE2C}" type="datetime1">
              <a:rPr lang="en-US" smtClean="0"/>
              <a:t>11/6/2024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FA6E3B-917F-1213-9520-F9BD5D874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Vergadering Stichtingsraad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D7EA5-BB7B-1BFC-80F2-03A5F660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8264-0324-E74E-9196-F8532964E100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96B2B6C-98A1-16DA-F4F4-7D4D3DD35F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125" y="6357600"/>
            <a:ext cx="925513" cy="363600"/>
          </a:xfrm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GB" sz="1000" b="1" dirty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marL="228600" lvl="0" indent="-228600"/>
            <a:r>
              <a:rPr lang="en-GB" dirty="0"/>
              <a:t>##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8D0B10F-9D9C-EB5A-87C6-95E5441D27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35200" y="5454001"/>
            <a:ext cx="5857200" cy="902350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200" b="1"/>
            </a:lvl1pPr>
            <a:lvl2pPr>
              <a:lnSpc>
                <a:spcPct val="130000"/>
              </a:lnSpc>
              <a:spcBef>
                <a:spcPts val="0"/>
              </a:spcBef>
              <a:buNone/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3567E5E-58D7-85EE-98B4-82D6A71118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27125" y="3013200"/>
            <a:ext cx="3362400" cy="2300400"/>
          </a:xfrm>
          <a:prstGeom prst="round2SameRect">
            <a:avLst>
              <a:gd name="adj1" fmla="val 0"/>
              <a:gd name="adj2" fmla="val 6974"/>
            </a:avLst>
          </a:prstGeom>
          <a:solidFill>
            <a:schemeClr val="accent1"/>
          </a:solidFill>
        </p:spPr>
        <p:txBody>
          <a:bodyPr lIns="360000" tIns="241200" rIns="360000" bIns="241200">
            <a:noAutofit/>
          </a:bodyPr>
          <a:lstStyle>
            <a:lvl1pPr marL="0" indent="0">
              <a:lnSpc>
                <a:spcPct val="90000"/>
              </a:lnSpc>
              <a:buNone/>
              <a:defRPr sz="1000" b="1" i="0" cap="all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  <a:lvl2pPr marL="15875" indent="0">
              <a:lnSpc>
                <a:spcPct val="100000"/>
              </a:lnSpc>
              <a:buFont typeface="Arial" panose="020B0604020202020204" pitchFamily="34" charset="0"/>
              <a:buNone/>
              <a:defRPr sz="4000">
                <a:solidFill>
                  <a:schemeClr val="accent5"/>
                </a:solidFill>
              </a:defRPr>
            </a:lvl2pPr>
          </a:lstStyle>
          <a:p>
            <a:pPr lvl="0"/>
            <a:r>
              <a:rPr lang="en-GB" dirty="0" err="1"/>
              <a:t>Subkop</a:t>
            </a:r>
            <a:r>
              <a:rPr lang="en-GB" dirty="0"/>
              <a:t> </a:t>
            </a:r>
            <a:r>
              <a:rPr lang="en-GB" dirty="0" err="1"/>
              <a:t>afbeelding</a:t>
            </a:r>
            <a:endParaRPr lang="nl-NL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E13F16F-7119-186C-5567-497E07C2E7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27125" y="4305411"/>
            <a:ext cx="3362400" cy="777600"/>
          </a:xfrm>
        </p:spPr>
        <p:txBody>
          <a:bodyPr lIns="360000" rIns="360000">
            <a:noAutofit/>
          </a:bodyPr>
          <a:lstStyle>
            <a:lvl1pPr marL="0" indent="0">
              <a:lnSpc>
                <a:spcPct val="11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28ABD89-EF8F-C66D-E6A8-FBE6B0F926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27125" y="1425600"/>
            <a:ext cx="3362325" cy="1587600"/>
          </a:xfrm>
          <a:prstGeom prst="round2SameRect">
            <a:avLst>
              <a:gd name="adj1" fmla="val 11939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A2BA6317-B7B9-CCEF-47DD-7D8E5F4610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18800" y="3013200"/>
            <a:ext cx="3362400" cy="2300400"/>
          </a:xfrm>
          <a:prstGeom prst="round2SameRect">
            <a:avLst>
              <a:gd name="adj1" fmla="val 0"/>
              <a:gd name="adj2" fmla="val 6974"/>
            </a:avLst>
          </a:prstGeom>
          <a:solidFill>
            <a:schemeClr val="accent4">
              <a:alpha val="10000"/>
            </a:schemeClr>
          </a:solidFill>
        </p:spPr>
        <p:txBody>
          <a:bodyPr lIns="360000" tIns="241200" rIns="360000" bIns="241200">
            <a:noAutofit/>
          </a:bodyPr>
          <a:lstStyle>
            <a:lvl1pPr marL="0" indent="0">
              <a:lnSpc>
                <a:spcPct val="90000"/>
              </a:lnSpc>
              <a:buNone/>
              <a:defRPr sz="1000" b="1" i="0" cap="all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  <a:lvl2pPr marL="15875" indent="0">
              <a:lnSpc>
                <a:spcPct val="100000"/>
              </a:lnSpc>
              <a:buFont typeface="Arial" panose="020B0604020202020204" pitchFamily="34" charset="0"/>
              <a:buNone/>
              <a:defRPr sz="4000">
                <a:solidFill>
                  <a:schemeClr val="accent5"/>
                </a:solidFill>
              </a:defRPr>
            </a:lvl2pPr>
          </a:lstStyle>
          <a:p>
            <a:pPr lvl="0"/>
            <a:r>
              <a:rPr lang="en-GB" dirty="0" err="1"/>
              <a:t>Subkop</a:t>
            </a:r>
            <a:r>
              <a:rPr lang="en-GB" dirty="0"/>
              <a:t> </a:t>
            </a:r>
            <a:r>
              <a:rPr lang="en-GB" dirty="0" err="1"/>
              <a:t>afbeelding</a:t>
            </a:r>
            <a:endParaRPr lang="nl-NL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04E4FB30-F7AA-E7F7-F164-7DEF6E32FE3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618800" y="1425600"/>
            <a:ext cx="3362325" cy="1587600"/>
          </a:xfrm>
          <a:prstGeom prst="round2SameRect">
            <a:avLst>
              <a:gd name="adj1" fmla="val 11939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5C9F4549-93F8-BA23-A135-D6EE8A98F3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00000" y="3013200"/>
            <a:ext cx="3362400" cy="2300400"/>
          </a:xfrm>
          <a:prstGeom prst="round2SameRect">
            <a:avLst>
              <a:gd name="adj1" fmla="val 0"/>
              <a:gd name="adj2" fmla="val 6974"/>
            </a:avLst>
          </a:prstGeom>
          <a:solidFill>
            <a:schemeClr val="accent5"/>
          </a:solidFill>
        </p:spPr>
        <p:txBody>
          <a:bodyPr lIns="360000" tIns="241200" rIns="360000" bIns="241200">
            <a:noAutofit/>
          </a:bodyPr>
          <a:lstStyle>
            <a:lvl1pPr marL="0" indent="0">
              <a:lnSpc>
                <a:spcPct val="90000"/>
              </a:lnSpc>
              <a:buNone/>
              <a:defRPr sz="1000" b="1" i="0" cap="all" baseline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  <a:lvl2pPr marL="15875" indent="0">
              <a:lnSpc>
                <a:spcPct val="100000"/>
              </a:lnSpc>
              <a:buFont typeface="Arial" panose="020B0604020202020204" pitchFamily="34" charset="0"/>
              <a:buNone/>
              <a:defRPr sz="4000">
                <a:solidFill>
                  <a:schemeClr val="accent5"/>
                </a:solidFill>
              </a:defRPr>
            </a:lvl2pPr>
          </a:lstStyle>
          <a:p>
            <a:pPr lvl="0"/>
            <a:r>
              <a:rPr lang="en-GB" dirty="0" err="1"/>
              <a:t>Subkop</a:t>
            </a:r>
            <a:r>
              <a:rPr lang="en-GB" dirty="0"/>
              <a:t> </a:t>
            </a:r>
            <a:r>
              <a:rPr lang="en-GB" dirty="0" err="1"/>
              <a:t>afbeelding</a:t>
            </a:r>
            <a:endParaRPr lang="nl-NL" dirty="0"/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72B4F4F1-399F-F93C-22A0-CA3B34A6D2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00000" y="1425600"/>
            <a:ext cx="3362325" cy="1587600"/>
          </a:xfrm>
          <a:prstGeom prst="round2SameRect">
            <a:avLst>
              <a:gd name="adj1" fmla="val 11939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95720A0E-5773-2F07-A6E5-AFCD73A4C03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08325" y="4305411"/>
            <a:ext cx="3362400" cy="777600"/>
          </a:xfrm>
        </p:spPr>
        <p:txBody>
          <a:bodyPr lIns="360000" rIns="360000">
            <a:noAutofit/>
          </a:bodyPr>
          <a:lstStyle>
            <a:lvl1pPr marL="0" indent="0">
              <a:lnSpc>
                <a:spcPct val="110000"/>
              </a:lnSpc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6B3B1C18-9669-AE03-3B9D-BF6540090F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10475" y="4305411"/>
            <a:ext cx="3362400" cy="777600"/>
          </a:xfrm>
        </p:spPr>
        <p:txBody>
          <a:bodyPr lIns="360000" rIns="360000">
            <a:noAutofit/>
          </a:bodyPr>
          <a:lstStyle>
            <a:lvl1pPr marL="0" indent="0">
              <a:lnSpc>
                <a:spcPct val="11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8860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7DA406-3AD1-0FA5-85FC-3EEE6A2FB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BB9C-78E2-4E4E-82DC-1622277AAF7A}" type="datetime1">
              <a:rPr lang="en-US" smtClean="0"/>
              <a:t>11/6/2024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FA6E3B-917F-1213-9520-F9BD5D874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Vergadering Stichtingsraad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D7EA5-BB7B-1BFC-80F2-03A5F660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8264-0324-E74E-9196-F8532964E100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96B2B6C-98A1-16DA-F4F4-7D4D3DD35F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125" y="6357600"/>
            <a:ext cx="925513" cy="363600"/>
          </a:xfrm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GB" sz="1000" b="1" dirty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marL="228600" lvl="0" indent="-228600"/>
            <a:r>
              <a:rPr lang="en-GB" dirty="0"/>
              <a:t>##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EFDDCE4A-EBB9-B5AA-FD05-0BFDF9AF8C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6800" y="3373718"/>
            <a:ext cx="2822400" cy="275909"/>
          </a:xfrm>
        </p:spPr>
        <p:txBody>
          <a:bodyPr anchor="b" anchorCtr="0">
            <a:spAutoFit/>
          </a:bodyPr>
          <a:lstStyle>
            <a:lvl1pPr marL="0" indent="0">
              <a:buNone/>
              <a:defRPr sz="1400" b="1" i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E055983D-2919-9A6C-2839-419069AE8C7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680000" y="1627200"/>
            <a:ext cx="6620400" cy="4510800"/>
          </a:xfrm>
        </p:spPr>
        <p:txBody>
          <a:bodyPr/>
          <a:lstStyle/>
          <a:p>
            <a:r>
              <a:rPr lang="en-US"/>
              <a:t>Click icon to add chart</a:t>
            </a:r>
            <a:endParaRPr lang="nl-NL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654820B-5975-D815-EA10-B3EED61BA7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26800" y="3684857"/>
            <a:ext cx="2822400" cy="22284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74435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7DA406-3AD1-0FA5-85FC-3EEE6A2FB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3EBD-46DD-4DC3-A409-F935E61271F2}" type="datetime1">
              <a:rPr lang="en-US" smtClean="0"/>
              <a:t>11/6/2024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FA6E3B-917F-1213-9520-F9BD5D874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Vergadering Stichtingsraad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D7EA5-BB7B-1BFC-80F2-03A5F660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8264-0324-E74E-9196-F8532964E100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96B2B6C-98A1-16DA-F4F4-7D4D3DD35F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125" y="6357600"/>
            <a:ext cx="925513" cy="363600"/>
          </a:xfrm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GB" sz="1000" b="1" dirty="0" smtClean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marL="228600" lvl="0" indent="-228600"/>
            <a:r>
              <a:rPr lang="en-GB" dirty="0"/>
              <a:t>##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6B3009B-AF0D-99A5-9CDB-8AF7BB27D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80707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72FF56-28AF-0D40-A683-DC8113D78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944C-F1FF-4199-A909-9C30C350878B}" type="datetime1">
              <a:rPr lang="en-US" smtClean="0"/>
              <a:t>11/6/2024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A16C95-A6B6-8EBB-944A-7DAA1E266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Vergadering Stichtingsraad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07500-21BB-0113-A5B1-47B43722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8264-0324-E74E-9196-F8532964E100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C06ECCE-BA42-7228-0089-4894412C93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125" y="6357600"/>
            <a:ext cx="925513" cy="363600"/>
          </a:xfrm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GB" sz="1000" b="1" dirty="0" smtClean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marL="228600" lvl="0" indent="-228600"/>
            <a:r>
              <a:rPr lang="en-GB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1981022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lock">
    <p:bg>
      <p:bgPr>
        <a:solidFill>
          <a:schemeClr val="accent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FF4DD-0F7F-D0D9-BED6-A18E33CC2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784" y="2252073"/>
            <a:ext cx="5462016" cy="193379"/>
          </a:xfrm>
        </p:spPr>
        <p:txBody>
          <a:bodyPr>
            <a:noAutofit/>
          </a:bodyPr>
          <a:lstStyle>
            <a:lvl1pPr>
              <a:defRPr sz="1000" b="1" i="0" cap="all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F6CB7-221B-C46D-18A1-121EFE7AA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83000" y="6357600"/>
            <a:ext cx="2305050" cy="363600"/>
          </a:xfrm>
        </p:spPr>
        <p:txBody>
          <a:bodyPr/>
          <a:lstStyle/>
          <a:p>
            <a:fld id="{332745F4-C903-47F7-962F-4665418DB73F}" type="datetime1">
              <a:rPr lang="en-US" smtClean="0"/>
              <a:t>11/6/2024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B4857-5371-3A36-BFF8-5E3BE9F47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Vergadering Stichtingsraad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3260B-AB0A-ACC7-8199-38E62E24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8264-0324-E74E-9196-F8532964E100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E985BA-0792-6B45-984E-C09CB0313B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125" y="6357600"/>
            <a:ext cx="925513" cy="363600"/>
          </a:xfrm>
        </p:spPr>
        <p:txBody>
          <a:bodyPr vert="horz" lIns="0" tIns="0" rIns="0" bIns="0" rtlCol="0" anchor="ctr"/>
          <a:lstStyle>
            <a:lvl1pPr marL="0" indent="0">
              <a:buFont typeface="Arial" panose="020B0604020202020204" pitchFamily="34" charset="0"/>
              <a:buNone/>
              <a:defRPr lang="en-GB" sz="1000" b="1" i="0" smtClean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  <a:lvl2pPr>
              <a:buNone/>
              <a:defRPr lang="en-GB" smtClean="0"/>
            </a:lvl2pPr>
            <a:lvl3pPr>
              <a:defRPr lang="en-GB" sz="1800" smtClean="0"/>
            </a:lvl3pPr>
            <a:lvl4pPr>
              <a:defRPr lang="en-GB" sz="1800" smtClean="0"/>
            </a:lvl4pPr>
            <a:lvl5pPr>
              <a:defRPr lang="nl-NL" sz="1800"/>
            </a:lvl5pPr>
          </a:lstStyle>
          <a:p>
            <a:pPr marL="0" lvl="0"/>
            <a:r>
              <a:rPr lang="en-GB" dirty="0"/>
              <a:t>##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B7490CA-464D-E4A9-EA09-B3EBE8E5B7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24784" y="2445452"/>
            <a:ext cx="5850576" cy="36237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22754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oud van twee licht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>
            <a:extLst>
              <a:ext uri="{FF2B5EF4-FFF2-40B4-BE49-F238E27FC236}">
                <a16:creationId xmlns:a16="http://schemas.microsoft.com/office/drawing/2014/main" id="{4B1F4484-10F4-4B68-B19D-96605D1C198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878228" y="0"/>
            <a:ext cx="1728000" cy="196190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1200" baseline="0"/>
              <a:t>De titel mag ook gedeeltelijk een accentkleur hebben.</a:t>
            </a:r>
          </a:p>
          <a:p>
            <a:endParaRPr lang="nl-NL" sz="1200" baseline="0"/>
          </a:p>
          <a:p>
            <a:endParaRPr lang="nl-NL" sz="1200" baseline="0"/>
          </a:p>
          <a:p>
            <a:r>
              <a:rPr lang="nl-NL" sz="1200" i="1" baseline="0"/>
              <a:t>Deze uitleg staat buiten beeld en wordt niet getoond bij presentatie en wordt ook niet geprint.</a:t>
            </a:r>
          </a:p>
          <a:p>
            <a:endParaRPr lang="nl-NL" sz="120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2EFA316-C0D3-44A5-BB5A-EE1B5A170F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-1838256" y="702000"/>
            <a:ext cx="1648055" cy="104790"/>
          </a:xfrm>
          <a:prstGeom prst="rect">
            <a:avLst/>
          </a:prstGeom>
        </p:spPr>
      </p:pic>
      <p:sp>
        <p:nvSpPr>
          <p:cNvPr id="9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588"/>
            <a:ext cx="11834813" cy="6113463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3" name="Tijdelijke aanduiding voor inhoud L"/>
          <p:cNvSpPr>
            <a:spLocks noGrp="1"/>
          </p:cNvSpPr>
          <p:nvPr>
            <p:ph sz="half" idx="1" hasCustomPrompt="1"/>
          </p:nvPr>
        </p:nvSpPr>
        <p:spPr bwMode="gray">
          <a:xfrm>
            <a:off x="626400" y="2008800"/>
            <a:ext cx="5148000" cy="3960000"/>
          </a:xfrm>
        </p:spPr>
        <p:txBody>
          <a:bodyPr/>
          <a:lstStyle/>
          <a:p>
            <a:pPr lvl="1"/>
            <a:r>
              <a:rPr lang="nl-NL"/>
              <a:t>[Typ tekst of klik op een pictogram om een object in te voegen]</a:t>
            </a:r>
          </a:p>
        </p:txBody>
      </p:sp>
      <p:sp>
        <p:nvSpPr>
          <p:cNvPr id="4" name="Tijdelijke aanduiding voor inhoud R"/>
          <p:cNvSpPr>
            <a:spLocks noGrp="1"/>
          </p:cNvSpPr>
          <p:nvPr>
            <p:ph sz="half" idx="2" hasCustomPrompt="1"/>
          </p:nvPr>
        </p:nvSpPr>
        <p:spPr bwMode="gray">
          <a:xfrm>
            <a:off x="6276201" y="2008800"/>
            <a:ext cx="5148000" cy="3960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/>
              <a:t>[Typ tekst of klik op een pictogram om een object in te voegen]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29558366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volgpagina foto Netsp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219200" y="304800"/>
            <a:ext cx="10439400" cy="582168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FOTO</a:t>
            </a:r>
            <a:endParaRPr lang="nl-NL" dirty="0"/>
          </a:p>
        </p:txBody>
      </p:sp>
      <p:sp>
        <p:nvSpPr>
          <p:cNvPr id="6" name="Tijdelijke aanduiding voor dianummer 6">
            <a:extLst>
              <a:ext uri="{FF2B5EF4-FFF2-40B4-BE49-F238E27FC236}">
                <a16:creationId xmlns:a16="http://schemas.microsoft.com/office/drawing/2014/main" id="{3FF053A5-8114-4441-8589-ECED3A6EE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0000" y="6210000"/>
            <a:ext cx="85344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8C94FD7-63D1-4BCD-AE90-855AD0B63A77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867400"/>
            <a:ext cx="990600" cy="91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20099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7DA406-3AD1-0FA5-85FC-3EEE6A2FB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D5B3-5913-471A-8C8C-94572A2DC784}" type="datetime1">
              <a:rPr lang="en-US" smtClean="0"/>
              <a:t>11/6/2024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FA6E3B-917F-1213-9520-F9BD5D874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D7EA5-BB7B-1BFC-80F2-03A5F660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8264-0324-E74E-9196-F8532964E100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96B2B6C-98A1-16DA-F4F4-7D4D3DD35F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125" y="6357600"/>
            <a:ext cx="925513" cy="363600"/>
          </a:xfrm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GB" sz="1000" b="1" dirty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marL="228600" lvl="0" indent="-228600"/>
            <a:r>
              <a:rPr lang="en-GB" dirty="0"/>
              <a:t>##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6B3009B-AF0D-99A5-9CDB-8AF7BB27D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4" y="1656000"/>
            <a:ext cx="4204800" cy="813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8D0B10F-9D9C-EB5A-87C6-95E5441D27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88000" y="1655763"/>
            <a:ext cx="4960800" cy="1360487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3567E5E-58D7-85EE-98B4-82D6A71118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27125" y="3430800"/>
            <a:ext cx="2300400" cy="2300400"/>
          </a:xfrm>
          <a:prstGeom prst="roundRect">
            <a:avLst>
              <a:gd name="adj" fmla="val 7149"/>
            </a:avLst>
          </a:prstGeom>
          <a:solidFill>
            <a:schemeClr val="accent1"/>
          </a:solidFill>
        </p:spPr>
        <p:txBody>
          <a:bodyPr lIns="223200" tIns="125999" rIns="223200" bIns="241200">
            <a:normAutofit/>
          </a:bodyPr>
          <a:lstStyle>
            <a:lvl1pPr marL="0" indent="0">
              <a:lnSpc>
                <a:spcPts val="4200"/>
              </a:lnSpc>
              <a:buNone/>
              <a:defRPr sz="4000" b="0" i="0">
                <a:solidFill>
                  <a:schemeClr val="accent5"/>
                </a:solidFill>
                <a:latin typeface="Aptos" panose="020B0004020202020204" pitchFamily="34" charset="0"/>
              </a:defRPr>
            </a:lvl1pPr>
            <a:lvl2pPr marL="15875" indent="0">
              <a:lnSpc>
                <a:spcPct val="100000"/>
              </a:lnSpc>
              <a:buFont typeface="Arial" panose="020B0604020202020204" pitchFamily="34" charset="0"/>
              <a:buNone/>
              <a:defRPr sz="4000">
                <a:solidFill>
                  <a:schemeClr val="accent5"/>
                </a:solidFill>
              </a:defRPr>
            </a:lvl2pPr>
          </a:lstStyle>
          <a:p>
            <a:pPr lvl="0"/>
            <a:r>
              <a:rPr lang="en-GB" dirty="0"/>
              <a:t>##</a:t>
            </a:r>
            <a:endParaRPr lang="nl-NL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E13F16F-7119-186C-5567-497E07C2E7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27125" y="4795044"/>
            <a:ext cx="2300288" cy="777600"/>
          </a:xfrm>
        </p:spPr>
        <p:txBody>
          <a:bodyPr lIns="223200" rIns="223200">
            <a:noAutofit/>
          </a:bodyPr>
          <a:lstStyle>
            <a:lvl1pPr marL="0" indent="0">
              <a:lnSpc>
                <a:spcPct val="11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0A62061A-2B24-FDAB-BF39-0B785AC836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27125" y="4450887"/>
            <a:ext cx="2300288" cy="277897"/>
          </a:xfrm>
        </p:spPr>
        <p:txBody>
          <a:bodyPr lIns="223200" rIns="22320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1000" b="1" i="0" cap="all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63F939F3-8312-99D3-5CBE-6041FBDE2F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3862" y="3430800"/>
            <a:ext cx="2300400" cy="2300400"/>
          </a:xfrm>
          <a:prstGeom prst="roundRect">
            <a:avLst>
              <a:gd name="adj" fmla="val 7149"/>
            </a:avLst>
          </a:prstGeom>
          <a:solidFill>
            <a:schemeClr val="accent2"/>
          </a:solidFill>
        </p:spPr>
        <p:txBody>
          <a:bodyPr lIns="223200" tIns="125999" rIns="223200" bIns="241200">
            <a:normAutofit/>
          </a:bodyPr>
          <a:lstStyle>
            <a:lvl1pPr marL="0" indent="0">
              <a:lnSpc>
                <a:spcPts val="4200"/>
              </a:lnSpc>
              <a:buNone/>
              <a:defRPr sz="4000" b="0" i="0">
                <a:solidFill>
                  <a:schemeClr val="accent5"/>
                </a:solidFill>
                <a:latin typeface="Aptos" panose="020B0004020202020204" pitchFamily="34" charset="0"/>
              </a:defRPr>
            </a:lvl1pPr>
            <a:lvl2pPr marL="15875" indent="0">
              <a:lnSpc>
                <a:spcPct val="100000"/>
              </a:lnSpc>
              <a:buFont typeface="Arial" panose="020B0604020202020204" pitchFamily="34" charset="0"/>
              <a:buNone/>
              <a:defRPr sz="4000">
                <a:solidFill>
                  <a:schemeClr val="accent5"/>
                </a:solidFill>
              </a:defRPr>
            </a:lvl2pPr>
          </a:lstStyle>
          <a:p>
            <a:pPr lvl="0"/>
            <a:r>
              <a:rPr lang="en-GB" dirty="0"/>
              <a:t>##</a:t>
            </a:r>
            <a:endParaRPr lang="nl-NL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4F3F0B5-46B4-4500-266E-F8EBB3895F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60599" y="3430800"/>
            <a:ext cx="2300400" cy="2300400"/>
          </a:xfrm>
          <a:prstGeom prst="roundRect">
            <a:avLst>
              <a:gd name="adj" fmla="val 7149"/>
            </a:avLst>
          </a:prstGeom>
          <a:solidFill>
            <a:schemeClr val="accent4"/>
          </a:solidFill>
        </p:spPr>
        <p:txBody>
          <a:bodyPr lIns="223200" tIns="125999" rIns="223200" bIns="241200">
            <a:normAutofit/>
          </a:bodyPr>
          <a:lstStyle>
            <a:lvl1pPr marL="0" indent="0">
              <a:lnSpc>
                <a:spcPts val="4200"/>
              </a:lnSpc>
              <a:buNone/>
              <a:defRPr sz="4000" b="0" i="0">
                <a:solidFill>
                  <a:schemeClr val="accent5"/>
                </a:solidFill>
                <a:latin typeface="Aptos" panose="020B0004020202020204" pitchFamily="34" charset="0"/>
              </a:defRPr>
            </a:lvl1pPr>
            <a:lvl2pPr marL="15875" indent="0">
              <a:lnSpc>
                <a:spcPct val="100000"/>
              </a:lnSpc>
              <a:buFont typeface="Arial" panose="020B0604020202020204" pitchFamily="34" charset="0"/>
              <a:buNone/>
              <a:defRPr sz="4000">
                <a:solidFill>
                  <a:schemeClr val="accent5"/>
                </a:solidFill>
              </a:defRPr>
            </a:lvl2pPr>
          </a:lstStyle>
          <a:p>
            <a:pPr lvl="0"/>
            <a:r>
              <a:rPr lang="en-GB" dirty="0"/>
              <a:t>##</a:t>
            </a:r>
            <a:endParaRPr lang="nl-NL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13E01E1-87ED-0BDA-708E-61FDAA5C2E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27336" y="3430800"/>
            <a:ext cx="2300400" cy="2300400"/>
          </a:xfrm>
          <a:prstGeom prst="roundRect">
            <a:avLst>
              <a:gd name="adj" fmla="val 7149"/>
            </a:avLst>
          </a:prstGeom>
          <a:solidFill>
            <a:schemeClr val="accent3"/>
          </a:solidFill>
        </p:spPr>
        <p:txBody>
          <a:bodyPr lIns="223200" tIns="125999" rIns="223200" bIns="241200">
            <a:normAutofit/>
          </a:bodyPr>
          <a:lstStyle>
            <a:lvl1pPr marL="0" indent="0">
              <a:lnSpc>
                <a:spcPts val="4200"/>
              </a:lnSpc>
              <a:buNone/>
              <a:defRPr sz="4000" b="0" i="0">
                <a:solidFill>
                  <a:schemeClr val="accent5"/>
                </a:solidFill>
                <a:latin typeface="Aptos" panose="020B0004020202020204" pitchFamily="34" charset="0"/>
              </a:defRPr>
            </a:lvl1pPr>
            <a:lvl2pPr marL="15875" indent="0">
              <a:lnSpc>
                <a:spcPct val="100000"/>
              </a:lnSpc>
              <a:buFont typeface="Arial" panose="020B0604020202020204" pitchFamily="34" charset="0"/>
              <a:buNone/>
              <a:defRPr sz="4000">
                <a:solidFill>
                  <a:schemeClr val="accent5"/>
                </a:solidFill>
              </a:defRPr>
            </a:lvl2pPr>
          </a:lstStyle>
          <a:p>
            <a:pPr lvl="0"/>
            <a:r>
              <a:rPr lang="en-GB" dirty="0"/>
              <a:t>##</a:t>
            </a:r>
            <a:endParaRPr lang="nl-NL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E54BBB12-60F3-F4CD-3F5A-9090E1AE1D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93862" y="4795044"/>
            <a:ext cx="2300288" cy="777600"/>
          </a:xfrm>
        </p:spPr>
        <p:txBody>
          <a:bodyPr lIns="223200" rIns="223200">
            <a:noAutofit/>
          </a:bodyPr>
          <a:lstStyle>
            <a:lvl1pPr marL="0" indent="0">
              <a:lnSpc>
                <a:spcPct val="11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3BB9908A-D8C6-1397-A743-246F90350C2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93862" y="4450887"/>
            <a:ext cx="2300288" cy="277897"/>
          </a:xfrm>
        </p:spPr>
        <p:txBody>
          <a:bodyPr lIns="223200" rIns="22320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1000" b="1" i="0" cap="all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54B95068-D7F9-2E2F-D60A-F4B1E7EF3E2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60599" y="4795044"/>
            <a:ext cx="2300288" cy="777600"/>
          </a:xfrm>
        </p:spPr>
        <p:txBody>
          <a:bodyPr lIns="223200" rIns="223200">
            <a:noAutofit/>
          </a:bodyPr>
          <a:lstStyle>
            <a:lvl1pPr marL="0" indent="0">
              <a:lnSpc>
                <a:spcPct val="11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EB5B5620-5261-3AAE-BA0F-1BFB309E0D3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60599" y="4450887"/>
            <a:ext cx="2300288" cy="277897"/>
          </a:xfrm>
        </p:spPr>
        <p:txBody>
          <a:bodyPr lIns="223200" rIns="22320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1000" b="1" i="0" cap="all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F78061EB-B115-47C2-52EF-C803431D037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827336" y="4795044"/>
            <a:ext cx="2300288" cy="777600"/>
          </a:xfrm>
        </p:spPr>
        <p:txBody>
          <a:bodyPr lIns="223200" rIns="223200">
            <a:noAutofit/>
          </a:bodyPr>
          <a:lstStyle>
            <a:lvl1pPr marL="0" indent="0">
              <a:lnSpc>
                <a:spcPct val="11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29DA5A11-D85B-DC98-3AB2-3F3FBA2D0B2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827336" y="4450887"/>
            <a:ext cx="2300288" cy="277897"/>
          </a:xfrm>
        </p:spPr>
        <p:txBody>
          <a:bodyPr lIns="223200" rIns="22320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1000" b="1" i="0" cap="all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Picture Placeholder 30">
            <a:extLst>
              <a:ext uri="{FF2B5EF4-FFF2-40B4-BE49-F238E27FC236}">
                <a16:creationId xmlns:a16="http://schemas.microsoft.com/office/drawing/2014/main" id="{42D813A0-0B75-A64C-E801-9997EE73F3C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962800" y="3650400"/>
            <a:ext cx="291600" cy="2916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36" name="Picture Placeholder 30">
            <a:extLst>
              <a:ext uri="{FF2B5EF4-FFF2-40B4-BE49-F238E27FC236}">
                <a16:creationId xmlns:a16="http://schemas.microsoft.com/office/drawing/2014/main" id="{BE765336-C3E8-1B17-B9BC-E0749D032AE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511267" y="3650400"/>
            <a:ext cx="291600" cy="2916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37" name="Picture Placeholder 30">
            <a:extLst>
              <a:ext uri="{FF2B5EF4-FFF2-40B4-BE49-F238E27FC236}">
                <a16:creationId xmlns:a16="http://schemas.microsoft.com/office/drawing/2014/main" id="{2584BD83-9DE3-0F86-B86B-6FA253FA7A9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056800" y="3650400"/>
            <a:ext cx="291600" cy="2916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38" name="Picture Placeholder 30">
            <a:extLst>
              <a:ext uri="{FF2B5EF4-FFF2-40B4-BE49-F238E27FC236}">
                <a16:creationId xmlns:a16="http://schemas.microsoft.com/office/drawing/2014/main" id="{C1BC3088-2A13-27FF-4AD2-6A9BF6B9C47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605600" y="3650400"/>
            <a:ext cx="291600" cy="2916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77869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nk +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12">
            <a:extLst>
              <a:ext uri="{FF2B5EF4-FFF2-40B4-BE49-F238E27FC236}">
                <a16:creationId xmlns:a16="http://schemas.microsoft.com/office/drawing/2014/main" id="{511E2A6C-8B5C-0D8A-D673-468665FCF4F5}"/>
              </a:ext>
            </a:extLst>
          </p:cNvPr>
          <p:cNvSpPr/>
          <p:nvPr userDrawn="1"/>
        </p:nvSpPr>
        <p:spPr>
          <a:xfrm>
            <a:off x="0" y="0"/>
            <a:ext cx="5864352" cy="6858000"/>
          </a:xfrm>
          <a:prstGeom prst="rect">
            <a:avLst/>
          </a:prstGeom>
          <a:solidFill>
            <a:schemeClr val="accent4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DFF4DD-0F7F-D0D9-BED6-A18E33CC2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4" y="1702800"/>
            <a:ext cx="3279600" cy="9053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9CAA-164D-1DBA-21EB-75208E684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1288" y="1702800"/>
            <a:ext cx="4608512" cy="44265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F6CB7-221B-C46D-18A1-121EFE7AA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83000" y="6357600"/>
            <a:ext cx="2305050" cy="363600"/>
          </a:xfrm>
        </p:spPr>
        <p:txBody>
          <a:bodyPr/>
          <a:lstStyle/>
          <a:p>
            <a:fld id="{76A49120-9327-438B-A2FD-E3FCD1507729}" type="datetime1">
              <a:rPr lang="en-US" smtClean="0"/>
              <a:t>11/6/2024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B4857-5371-3A36-BFF8-5E3BE9F47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3260B-AB0A-ACC7-8199-38E62E24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8264-0324-E74E-9196-F8532964E100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E985BA-0792-6B45-984E-C09CB0313B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125" y="6357600"/>
            <a:ext cx="925513" cy="363600"/>
          </a:xfrm>
        </p:spPr>
        <p:txBody>
          <a:bodyPr vert="horz" lIns="0" tIns="0" rIns="0" bIns="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GB" sz="1000" b="1" dirty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marL="228600" lvl="0" indent="-228600"/>
            <a:r>
              <a:rPr lang="en-GB" dirty="0"/>
              <a:t>##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52EE29B-BCE6-1E94-47BA-94E7BF6428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7125" y="3865563"/>
            <a:ext cx="4024800" cy="2263775"/>
          </a:xfr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defRPr sz="1000" b="1" cap="all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0A932A-5CD5-DAC7-5636-C58718D53C8F}"/>
              </a:ext>
            </a:extLst>
          </p:cNvPr>
          <p:cNvSpPr txBox="1"/>
          <p:nvPr userDrawn="1"/>
        </p:nvSpPr>
        <p:spPr>
          <a:xfrm>
            <a:off x="-4706470" y="0"/>
            <a:ext cx="4249270" cy="29215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Gebruik de buttons             op het lint ‘home’ om de lettertypes goed in te stellen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b="0" i="0" kern="1200" dirty="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rPr>
              <a:t>Opsomming</a:t>
            </a:r>
            <a:endParaRPr lang="nl-NL" dirty="0"/>
          </a:p>
          <a:p>
            <a:pPr marL="15875" lvl="1" indent="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System Font Regular"/>
              <a:buChar char="​"/>
              <a:tabLst/>
            </a:pPr>
            <a:r>
              <a:rPr lang="nl-NL" sz="1800" b="0" i="0" kern="1200" dirty="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rPr>
              <a:t>Lopende tekst, 18pt</a:t>
            </a:r>
          </a:p>
          <a:p>
            <a:pPr marL="15875" lvl="2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System Font Regular"/>
              <a:buChar char="​"/>
              <a:tabLst/>
            </a:pPr>
            <a:r>
              <a:rPr lang="nl-NL" sz="1400" b="0" i="0" kern="1200" dirty="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rPr>
              <a:t>Lopende tekst, 14 </a:t>
            </a:r>
            <a:r>
              <a:rPr lang="nl-NL" sz="1400" b="0" i="0" kern="1200" dirty="0" err="1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rPr>
              <a:t>pt</a:t>
            </a:r>
            <a:endParaRPr lang="nl-NL" sz="1400" b="0" i="0" kern="1200" dirty="0">
              <a:solidFill>
                <a:schemeClr val="tx1"/>
              </a:solidFill>
              <a:latin typeface="Aptos Light" panose="020B0004020202020204" pitchFamily="34" charset="0"/>
              <a:ea typeface="+mn-ea"/>
              <a:cs typeface="+mn-cs"/>
            </a:endParaRPr>
          </a:p>
          <a:p>
            <a:pPr marL="15875" lvl="3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System Font Regular"/>
              <a:buChar char="​"/>
              <a:tabLst/>
            </a:pPr>
            <a:r>
              <a:rPr lang="nl-NL" sz="1000" b="1" i="0" kern="1200" cap="all" spc="100" baseline="0" dirty="0" err="1">
                <a:solidFill>
                  <a:schemeClr val="tx1"/>
                </a:solidFill>
                <a:latin typeface="Aptos SemiBold" panose="020B0004020202020204" pitchFamily="34" charset="0"/>
                <a:ea typeface="+mn-ea"/>
                <a:cs typeface="+mn-cs"/>
              </a:rPr>
              <a:t>Subkopje</a:t>
            </a:r>
            <a:endParaRPr lang="nl-NL" sz="1000" b="1" i="0" kern="1200" cap="all" spc="100" baseline="0" dirty="0">
              <a:solidFill>
                <a:schemeClr val="tx1"/>
              </a:solidFill>
              <a:latin typeface="Aptos SemiBold" panose="020B0004020202020204" pitchFamily="34" charset="0"/>
              <a:ea typeface="+mn-ea"/>
              <a:cs typeface="+mn-cs"/>
            </a:endParaRPr>
          </a:p>
          <a:p>
            <a:pPr marL="15875" lvl="4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System Font Regular"/>
              <a:buChar char="​"/>
              <a:tabLst/>
            </a:pPr>
            <a:r>
              <a:rPr lang="nl-NL" sz="1400" b="1" i="0" kern="1200" dirty="0">
                <a:solidFill>
                  <a:schemeClr val="tx1"/>
                </a:solidFill>
                <a:latin typeface="Aptos SemiBold" panose="020B0004020202020204" pitchFamily="34" charset="0"/>
                <a:ea typeface="+mn-ea"/>
                <a:cs typeface="+mn-cs"/>
              </a:rPr>
              <a:t>Kopje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A984E9-30BB-867D-26E3-0DADF65695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79444" y="59167"/>
            <a:ext cx="482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75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73093-C945-C58E-58D2-0D0F527CC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126" y="1665289"/>
            <a:ext cx="6706800" cy="182311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BE6DD2-7F08-29A1-B6B6-5D9E68DAA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126" y="3622876"/>
            <a:ext cx="4968874" cy="25064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E258C22-CE37-B536-8A14-5D425B09E6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5984" t="27085" r="26173" b="30527"/>
          <a:stretch/>
        </p:blipFill>
        <p:spPr>
          <a:xfrm>
            <a:off x="1036320" y="280416"/>
            <a:ext cx="1377696" cy="86275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5B1209D-EB0B-F5EB-A03A-44D51DA994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8611" t="41732" r="31977" b="42564"/>
          <a:stretch/>
        </p:blipFill>
        <p:spPr>
          <a:xfrm>
            <a:off x="1036320" y="6142866"/>
            <a:ext cx="2377440" cy="534086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497679-3907-9B5A-3C23-74A9DE2191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2000" y="6249363"/>
            <a:ext cx="1598400" cy="17402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 Surname</a:t>
            </a:r>
            <a:endParaRPr lang="nl-NL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02EF6A54-23E6-A2C8-96F4-14BD4713F3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32000" y="6440803"/>
            <a:ext cx="1598400" cy="17402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dd | mm | </a:t>
            </a:r>
            <a:r>
              <a:rPr lang="en-GB" dirty="0" err="1"/>
              <a:t>yy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9899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block">
    <p:bg>
      <p:bgPr>
        <a:solidFill>
          <a:schemeClr val="accent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FF4DD-0F7F-D0D9-BED6-A18E33CC2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784" y="2252073"/>
            <a:ext cx="5462016" cy="193379"/>
          </a:xfrm>
        </p:spPr>
        <p:txBody>
          <a:bodyPr>
            <a:noAutofit/>
          </a:bodyPr>
          <a:lstStyle>
            <a:lvl1pPr>
              <a:defRPr sz="1000" b="1" i="0" cap="all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F6CB7-221B-C46D-18A1-121EFE7AA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83000" y="6357600"/>
            <a:ext cx="2305050" cy="363600"/>
          </a:xfrm>
        </p:spPr>
        <p:txBody>
          <a:bodyPr/>
          <a:lstStyle/>
          <a:p>
            <a:fld id="{332745F4-C903-47F7-962F-4665418DB73F}" type="datetime1">
              <a:rPr lang="en-US" smtClean="0"/>
              <a:t>11/6/2024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B4857-5371-3A36-BFF8-5E3BE9F47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Vergadering Stichtingsraad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3260B-AB0A-ACC7-8199-38E62E24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8264-0324-E74E-9196-F8532964E100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E985BA-0792-6B45-984E-C09CB0313B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125" y="6357600"/>
            <a:ext cx="925513" cy="363600"/>
          </a:xfrm>
        </p:spPr>
        <p:txBody>
          <a:bodyPr vert="horz" lIns="0" tIns="0" rIns="0" bIns="0" rtlCol="0" anchor="ctr"/>
          <a:lstStyle>
            <a:lvl1pPr marL="0" indent="0">
              <a:buFont typeface="Arial" panose="020B0604020202020204" pitchFamily="34" charset="0"/>
              <a:buNone/>
              <a:defRPr lang="en-GB" sz="1000" b="1" i="0" smtClean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  <a:lvl2pPr>
              <a:buNone/>
              <a:defRPr lang="en-GB" smtClean="0"/>
            </a:lvl2pPr>
            <a:lvl3pPr>
              <a:defRPr lang="en-GB" sz="1800" smtClean="0"/>
            </a:lvl3pPr>
            <a:lvl4pPr>
              <a:defRPr lang="en-GB" sz="1800" smtClean="0"/>
            </a:lvl4pPr>
            <a:lvl5pPr>
              <a:defRPr lang="nl-NL" sz="1800"/>
            </a:lvl5pPr>
          </a:lstStyle>
          <a:p>
            <a:pPr marL="0" lvl="0"/>
            <a:r>
              <a:rPr lang="en-GB" dirty="0"/>
              <a:t>##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B7490CA-464D-E4A9-EA09-B3EBE8E5B7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24784" y="2445452"/>
            <a:ext cx="5850576" cy="36237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2576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lock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FF4DD-0F7F-D0D9-BED6-A18E33CC2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784" y="2252073"/>
            <a:ext cx="5462016" cy="193379"/>
          </a:xfrm>
        </p:spPr>
        <p:txBody>
          <a:bodyPr>
            <a:noAutofit/>
          </a:bodyPr>
          <a:lstStyle>
            <a:lvl1pPr>
              <a:defRPr sz="1000" b="1" i="0" cap="all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F6CB7-221B-C46D-18A1-121EFE7AA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83000" y="6357600"/>
            <a:ext cx="2305050" cy="363600"/>
          </a:xfrm>
        </p:spPr>
        <p:txBody>
          <a:bodyPr/>
          <a:lstStyle/>
          <a:p>
            <a:fld id="{3C97984B-5E1A-4052-AA44-BACC34CC7511}" type="datetime1">
              <a:rPr lang="en-US" smtClean="0"/>
              <a:t>11/6/2024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B4857-5371-3A36-BFF8-5E3BE9F47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Vergadering Stichtingsraad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3260B-AB0A-ACC7-8199-38E62E24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8264-0324-E74E-9196-F8532964E100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E985BA-0792-6B45-984E-C09CB0313B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125" y="6357600"/>
            <a:ext cx="925513" cy="363600"/>
          </a:xfrm>
        </p:spPr>
        <p:txBody>
          <a:bodyPr vert="horz" lIns="0" tIns="0" rIns="0" bIns="0" rtlCol="0" anchor="ctr"/>
          <a:lstStyle>
            <a:lvl1pPr marL="0" indent="0">
              <a:buFont typeface="Arial" panose="020B0604020202020204" pitchFamily="34" charset="0"/>
              <a:buNone/>
              <a:defRPr lang="en-GB" sz="1000" b="1" i="0" smtClean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  <a:lvl2pPr>
              <a:buNone/>
              <a:defRPr lang="en-GB" smtClean="0"/>
            </a:lvl2pPr>
            <a:lvl3pPr>
              <a:defRPr lang="en-GB" sz="1800" smtClean="0"/>
            </a:lvl3pPr>
            <a:lvl4pPr>
              <a:defRPr lang="en-GB" sz="1800" smtClean="0"/>
            </a:lvl4pPr>
            <a:lvl5pPr>
              <a:defRPr lang="nl-NL" sz="1800"/>
            </a:lvl5pPr>
          </a:lstStyle>
          <a:p>
            <a:pPr marL="0" lvl="0"/>
            <a:r>
              <a:rPr lang="en-GB" dirty="0"/>
              <a:t>##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B7490CA-464D-E4A9-EA09-B3EBE8E5B7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24784" y="2445452"/>
            <a:ext cx="5850576" cy="36237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423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273724-42D0-8207-6B59-7E9EAC1AC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7B03-E2CD-4B8E-B11A-AD7AC7041F21}" type="datetime1">
              <a:rPr lang="en-US" smtClean="0"/>
              <a:t>11/6/2024</a:t>
            </a:fld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7E540-00D9-3B69-087A-01656528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Vergadering Stichtingsraad 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8279FF-BB32-E067-E408-68239C067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8264-0324-E74E-9196-F8532964E100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AF245E-D559-294B-DBBD-9E743246EF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26800" y="2386799"/>
            <a:ext cx="9072000" cy="2336400"/>
          </a:xfrm>
        </p:spPr>
        <p:txBody>
          <a:bodyPr numCol="2" spcCol="180000">
            <a:noAutofit/>
          </a:bodyPr>
          <a:lstStyle>
            <a:lvl1pPr marL="342900" indent="-342900">
              <a:buFont typeface="+mj-lt"/>
              <a:buAutoNum type="arabicPeriod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164765-B81D-2AC4-52D1-B77051D857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7125" y="6357600"/>
            <a:ext cx="925513" cy="363600"/>
          </a:xfrm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GB" sz="1000" b="1" dirty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marL="228600" lvl="0" indent="-228600"/>
            <a:r>
              <a:rPr lang="en-GB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275940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FF4DD-0F7F-D0D9-BED6-A18E33CC2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9CAA-164D-1DBA-21EB-75208E684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5" y="2561457"/>
            <a:ext cx="9981984" cy="3567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F6CB7-221B-C46D-18A1-121EFE7AA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83000" y="6357600"/>
            <a:ext cx="2305050" cy="363600"/>
          </a:xfrm>
        </p:spPr>
        <p:txBody>
          <a:bodyPr/>
          <a:lstStyle/>
          <a:p>
            <a:fld id="{C198236A-2957-4DCC-BD7B-31770DE9ED58}" type="datetime1">
              <a:rPr lang="en-US" smtClean="0"/>
              <a:t>11/6/2024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B4857-5371-3A36-BFF8-5E3BE9F47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Vergadering Stichtingsraad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3260B-AB0A-ACC7-8199-38E62E24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8264-0324-E74E-9196-F8532964E100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E985BA-0792-6B45-984E-C09CB0313B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125" y="6357600"/>
            <a:ext cx="925513" cy="363600"/>
          </a:xfrm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GB" sz="1000" b="1" dirty="0" smtClean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marL="228600" lvl="0" indent="-228600"/>
            <a:r>
              <a:rPr lang="en-GB" dirty="0"/>
              <a:t>##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864F41-1D89-DA88-20B1-D435DF57AECF}"/>
              </a:ext>
            </a:extLst>
          </p:cNvPr>
          <p:cNvSpPr txBox="1"/>
          <p:nvPr userDrawn="1"/>
        </p:nvSpPr>
        <p:spPr>
          <a:xfrm>
            <a:off x="-4706470" y="0"/>
            <a:ext cx="4249270" cy="29215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Gebruik de buttons             op het lint ‘home’ om de lettertypes goed in te stellen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b="0" i="0" kern="1200" dirty="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rPr>
              <a:t>Opsomming</a:t>
            </a:r>
            <a:endParaRPr lang="nl-NL" dirty="0"/>
          </a:p>
          <a:p>
            <a:pPr marL="15875" lvl="1" indent="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System Font Regular"/>
              <a:buChar char="​"/>
              <a:tabLst/>
            </a:pPr>
            <a:r>
              <a:rPr lang="nl-NL" sz="1800" b="0" i="0" kern="1200" dirty="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rPr>
              <a:t>Lopende tekst, 18pt</a:t>
            </a:r>
          </a:p>
          <a:p>
            <a:pPr marL="15875" lvl="2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System Font Regular"/>
              <a:buChar char="​"/>
              <a:tabLst/>
            </a:pPr>
            <a:r>
              <a:rPr lang="nl-NL" sz="1400" b="0" i="0" kern="1200" dirty="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rPr>
              <a:t>Lopende tekst, 14 </a:t>
            </a:r>
            <a:r>
              <a:rPr lang="nl-NL" sz="1400" b="0" i="0" kern="1200" dirty="0" err="1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rPr>
              <a:t>pt</a:t>
            </a:r>
            <a:endParaRPr lang="nl-NL" sz="1400" b="0" i="0" kern="1200" dirty="0">
              <a:solidFill>
                <a:schemeClr val="tx1"/>
              </a:solidFill>
              <a:latin typeface="Aptos Light" panose="020B0004020202020204" pitchFamily="34" charset="0"/>
              <a:ea typeface="+mn-ea"/>
              <a:cs typeface="+mn-cs"/>
            </a:endParaRPr>
          </a:p>
          <a:p>
            <a:pPr marL="15875" lvl="3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System Font Regular"/>
              <a:buChar char="​"/>
              <a:tabLst/>
            </a:pPr>
            <a:r>
              <a:rPr lang="nl-NL" sz="1000" b="1" i="0" kern="1200" cap="all" spc="100" baseline="0" dirty="0" err="1">
                <a:solidFill>
                  <a:schemeClr val="tx1"/>
                </a:solidFill>
                <a:latin typeface="Aptos SemiBold" panose="020B0004020202020204" pitchFamily="34" charset="0"/>
                <a:ea typeface="+mn-ea"/>
                <a:cs typeface="+mn-cs"/>
              </a:rPr>
              <a:t>Subkopje</a:t>
            </a:r>
            <a:endParaRPr lang="nl-NL" sz="1000" b="1" i="0" kern="1200" cap="all" spc="100" baseline="0" dirty="0">
              <a:solidFill>
                <a:schemeClr val="tx1"/>
              </a:solidFill>
              <a:latin typeface="Aptos SemiBold" panose="020B0004020202020204" pitchFamily="34" charset="0"/>
              <a:ea typeface="+mn-ea"/>
              <a:cs typeface="+mn-cs"/>
            </a:endParaRPr>
          </a:p>
          <a:p>
            <a:pPr marL="15875" lvl="4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System Font Regular"/>
              <a:buChar char="​"/>
              <a:tabLst/>
            </a:pPr>
            <a:r>
              <a:rPr lang="nl-NL" sz="1400" b="1" i="0" kern="1200" dirty="0">
                <a:solidFill>
                  <a:schemeClr val="tx1"/>
                </a:solidFill>
                <a:latin typeface="Aptos SemiBold" panose="020B0004020202020204" pitchFamily="34" charset="0"/>
                <a:ea typeface="+mn-ea"/>
                <a:cs typeface="+mn-cs"/>
              </a:rPr>
              <a:t>Kopje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DBDD03-7E77-748C-D046-30246321F6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79444" y="59167"/>
            <a:ext cx="482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65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E6F63-F85F-BD3D-9C1D-90F0333BA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800" y="1709739"/>
            <a:ext cx="6805000" cy="2336662"/>
          </a:xfrm>
        </p:spPr>
        <p:txBody>
          <a:bodyPr anchor="b"/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12DBC-05E9-DFC4-750D-529C8B98A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4800" y="4441576"/>
            <a:ext cx="5058000" cy="1382801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8B8C6-71FF-B3EE-5A35-69A984572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E50D9A-969C-411E-9CC5-0DE554E98D23}" type="datetime1">
              <a:rPr lang="en-US" smtClean="0"/>
              <a:t>11/6/2024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86628-6654-09CE-BF14-5E4974676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Vergadering Stichtingsraad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6ED95-B81F-B330-0682-AAC6F1907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7B8264-0324-E74E-9196-F8532964E10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738711B-9851-AE11-73DC-92DC430495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125" y="6357600"/>
            <a:ext cx="925513" cy="363600"/>
          </a:xfrm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GB" sz="1000" b="1" dirty="0" smtClean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pPr marL="228600" lvl="0" indent="-228600"/>
            <a:r>
              <a:rPr lang="en-GB" dirty="0"/>
              <a:t>##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13D7FB4-6FE4-B18B-E7D6-0742926735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5984" t="27085" r="26173" b="30527"/>
          <a:stretch/>
        </p:blipFill>
        <p:spPr>
          <a:xfrm>
            <a:off x="1036320" y="280416"/>
            <a:ext cx="1377696" cy="862754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8A2541-71BF-1DF9-C266-406FC5BFF3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7125" y="2300400"/>
            <a:ext cx="2166900" cy="637200"/>
          </a:xfrm>
        </p:spPr>
        <p:txBody>
          <a:bodyPr>
            <a:noAutofit/>
          </a:bodyPr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  <a:lvl2pPr>
              <a:buNone/>
              <a:defRPr sz="40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##</a:t>
            </a:r>
            <a:endParaRPr lang="nl-NL" dirty="0"/>
          </a:p>
        </p:txBody>
      </p:sp>
      <p:cxnSp>
        <p:nvCxnSpPr>
          <p:cNvPr id="11" name="Rechte verbindingslijn 12">
            <a:extLst>
              <a:ext uri="{FF2B5EF4-FFF2-40B4-BE49-F238E27FC236}">
                <a16:creationId xmlns:a16="http://schemas.microsoft.com/office/drawing/2014/main" id="{07FF27C6-7759-658A-A035-3F1036264BB2}"/>
              </a:ext>
            </a:extLst>
          </p:cNvPr>
          <p:cNvCxnSpPr>
            <a:cxnSpLocks/>
          </p:cNvCxnSpPr>
          <p:nvPr userDrawn="1"/>
        </p:nvCxnSpPr>
        <p:spPr>
          <a:xfrm>
            <a:off x="1146048" y="3023616"/>
            <a:ext cx="914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84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E6F63-F85F-BD3D-9C1D-90F0333BA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8336" y="1709739"/>
            <a:ext cx="4601464" cy="2336662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12DBC-05E9-DFC4-750D-529C8B98ACA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98334" y="5284801"/>
            <a:ext cx="4601465" cy="194326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8B8C6-71FF-B3EE-5A35-69A984572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C42598-FA82-4F0F-A528-44B9AD4CC513}" type="datetime1">
              <a:rPr lang="en-US" smtClean="0"/>
              <a:t>11/6/2024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86628-6654-09CE-BF14-5E4974676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Vergadering Stichtingsraad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6ED95-B81F-B330-0682-AAC6F1907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7B8264-0324-E74E-9196-F8532964E10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738711B-9851-AE11-73DC-92DC430495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125" y="6357600"/>
            <a:ext cx="925513" cy="363600"/>
          </a:xfrm>
        </p:spPr>
        <p:txBody>
          <a:bodyPr vert="horz" lIns="0" tIns="0" rIns="0" bIns="0" rtlCol="0" anchor="ctr">
            <a:normAutofit/>
          </a:bodyPr>
          <a:lstStyle>
            <a:lvl1pPr marL="0" indent="0">
              <a:buNone/>
              <a:defRPr lang="en-GB" sz="1000" b="1" dirty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pPr marL="228600" lvl="0" indent="-228600"/>
            <a:r>
              <a:rPr lang="en-GB" dirty="0"/>
              <a:t>##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13D7FB4-6FE4-B18B-E7D6-0742926735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5984" t="27085" r="26173" b="30527"/>
          <a:stretch/>
        </p:blipFill>
        <p:spPr>
          <a:xfrm>
            <a:off x="1036320" y="280416"/>
            <a:ext cx="1377696" cy="862754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F81E307-BD24-CBBA-4C3F-E075C51F9B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27125" y="1349999"/>
            <a:ext cx="4298400" cy="4500000"/>
          </a:xfrm>
          <a:prstGeom prst="roundRect">
            <a:avLst>
              <a:gd name="adj" fmla="val 8622"/>
            </a:avLst>
          </a:prstGeo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cxnSp>
        <p:nvCxnSpPr>
          <p:cNvPr id="13" name="Rechte verbindingslijn 6">
            <a:extLst>
              <a:ext uri="{FF2B5EF4-FFF2-40B4-BE49-F238E27FC236}">
                <a16:creationId xmlns:a16="http://schemas.microsoft.com/office/drawing/2014/main" id="{AE3FD4AC-0DC4-09B7-9BEC-AD8FF1728F4E}"/>
              </a:ext>
            </a:extLst>
          </p:cNvPr>
          <p:cNvCxnSpPr>
            <a:cxnSpLocks/>
          </p:cNvCxnSpPr>
          <p:nvPr userDrawn="1"/>
        </p:nvCxnSpPr>
        <p:spPr>
          <a:xfrm>
            <a:off x="6498336" y="4974322"/>
            <a:ext cx="914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DB01FAD-EBF5-CEB4-EB9F-34DE51BCC9C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498334" y="5479127"/>
            <a:ext cx="4601465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Function, age</a:t>
            </a:r>
          </a:p>
        </p:txBody>
      </p:sp>
    </p:spTree>
    <p:extLst>
      <p:ext uri="{BB962C8B-B14F-4D97-AF65-F5344CB8AC3E}">
        <p14:creationId xmlns:p14="http://schemas.microsoft.com/office/powerpoint/2010/main" val="245925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nk +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12">
            <a:extLst>
              <a:ext uri="{FF2B5EF4-FFF2-40B4-BE49-F238E27FC236}">
                <a16:creationId xmlns:a16="http://schemas.microsoft.com/office/drawing/2014/main" id="{511E2A6C-8B5C-0D8A-D673-468665FCF4F5}"/>
              </a:ext>
            </a:extLst>
          </p:cNvPr>
          <p:cNvSpPr/>
          <p:nvPr userDrawn="1"/>
        </p:nvSpPr>
        <p:spPr>
          <a:xfrm>
            <a:off x="0" y="0"/>
            <a:ext cx="5864352" cy="6858000"/>
          </a:xfrm>
          <a:prstGeom prst="rect">
            <a:avLst/>
          </a:prstGeom>
          <a:solidFill>
            <a:schemeClr val="accent4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DFF4DD-0F7F-D0D9-BED6-A18E33CC2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4" y="1702800"/>
            <a:ext cx="3279600" cy="9053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9CAA-164D-1DBA-21EB-75208E684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1288" y="1702800"/>
            <a:ext cx="4608512" cy="44265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F6CB7-221B-C46D-18A1-121EFE7AA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83000" y="6357600"/>
            <a:ext cx="2305050" cy="363600"/>
          </a:xfrm>
        </p:spPr>
        <p:txBody>
          <a:bodyPr/>
          <a:lstStyle/>
          <a:p>
            <a:fld id="{8AF2DF57-B32A-465E-9650-AE909702D55C}" type="datetime1">
              <a:rPr lang="en-US" smtClean="0"/>
              <a:t>11/6/2024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B4857-5371-3A36-BFF8-5E3BE9F47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Vergadering Stichtingsraad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3260B-AB0A-ACC7-8199-38E62E24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8264-0324-E74E-9196-F8532964E100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E985BA-0792-6B45-984E-C09CB0313B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125" y="6357600"/>
            <a:ext cx="925513" cy="363600"/>
          </a:xfrm>
        </p:spPr>
        <p:txBody>
          <a:bodyPr vert="horz" lIns="0" tIns="0" rIns="0" bIns="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GB" sz="1000" b="1" dirty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pPr marL="228600" lvl="0" indent="-228600"/>
            <a:r>
              <a:rPr lang="en-GB" dirty="0"/>
              <a:t>##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52EE29B-BCE6-1E94-47BA-94E7BF6428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7125" y="3865563"/>
            <a:ext cx="4024800" cy="2263775"/>
          </a:xfr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defRPr sz="1000" b="1" cap="all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0A932A-5CD5-DAC7-5636-C58718D53C8F}"/>
              </a:ext>
            </a:extLst>
          </p:cNvPr>
          <p:cNvSpPr txBox="1"/>
          <p:nvPr userDrawn="1"/>
        </p:nvSpPr>
        <p:spPr>
          <a:xfrm>
            <a:off x="-4706470" y="0"/>
            <a:ext cx="4249270" cy="29215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Gebruik de buttons             op het lint ‘home’ om de lettertypes goed in te stellen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b="0" i="0" kern="1200" dirty="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rPr>
              <a:t>Opsomming</a:t>
            </a:r>
            <a:endParaRPr lang="nl-NL" dirty="0"/>
          </a:p>
          <a:p>
            <a:pPr marL="15875" lvl="1" indent="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System Font Regular"/>
              <a:buChar char="​"/>
              <a:tabLst/>
            </a:pPr>
            <a:r>
              <a:rPr lang="nl-NL" sz="1800" b="0" i="0" kern="1200" dirty="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rPr>
              <a:t>Lopende tekst, 18pt</a:t>
            </a:r>
          </a:p>
          <a:p>
            <a:pPr marL="15875" lvl="2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System Font Regular"/>
              <a:buChar char="​"/>
              <a:tabLst/>
            </a:pPr>
            <a:r>
              <a:rPr lang="nl-NL" sz="1400" b="0" i="0" kern="1200" dirty="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rPr>
              <a:t>Lopende tekst, 14 </a:t>
            </a:r>
            <a:r>
              <a:rPr lang="nl-NL" sz="1400" b="0" i="0" kern="1200" dirty="0" err="1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rPr>
              <a:t>pt</a:t>
            </a:r>
            <a:endParaRPr lang="nl-NL" sz="1400" b="0" i="0" kern="1200" dirty="0">
              <a:solidFill>
                <a:schemeClr val="tx1"/>
              </a:solidFill>
              <a:latin typeface="Aptos Light" panose="020B0004020202020204" pitchFamily="34" charset="0"/>
              <a:ea typeface="+mn-ea"/>
              <a:cs typeface="+mn-cs"/>
            </a:endParaRPr>
          </a:p>
          <a:p>
            <a:pPr marL="15875" lvl="3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System Font Regular"/>
              <a:buChar char="​"/>
              <a:tabLst/>
            </a:pPr>
            <a:r>
              <a:rPr lang="nl-NL" sz="1000" b="1" i="0" kern="1200" cap="all" spc="100" baseline="0" dirty="0" err="1">
                <a:solidFill>
                  <a:schemeClr val="tx1"/>
                </a:solidFill>
                <a:latin typeface="Aptos SemiBold" panose="020B0004020202020204" pitchFamily="34" charset="0"/>
                <a:ea typeface="+mn-ea"/>
                <a:cs typeface="+mn-cs"/>
              </a:rPr>
              <a:t>Subkopje</a:t>
            </a:r>
            <a:endParaRPr lang="nl-NL" sz="1000" b="1" i="0" kern="1200" cap="all" spc="100" baseline="0" dirty="0">
              <a:solidFill>
                <a:schemeClr val="tx1"/>
              </a:solidFill>
              <a:latin typeface="Aptos SemiBold" panose="020B0004020202020204" pitchFamily="34" charset="0"/>
              <a:ea typeface="+mn-ea"/>
              <a:cs typeface="+mn-cs"/>
            </a:endParaRPr>
          </a:p>
          <a:p>
            <a:pPr marL="15875" lvl="4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System Font Regular"/>
              <a:buChar char="​"/>
              <a:tabLst/>
            </a:pPr>
            <a:r>
              <a:rPr lang="nl-NL" sz="1400" b="1" i="0" kern="1200" dirty="0">
                <a:solidFill>
                  <a:schemeClr val="tx1"/>
                </a:solidFill>
                <a:latin typeface="Aptos SemiBold" panose="020B0004020202020204" pitchFamily="34" charset="0"/>
                <a:ea typeface="+mn-ea"/>
                <a:cs typeface="+mn-cs"/>
              </a:rPr>
              <a:t>Kopje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A984E9-30BB-867D-26E3-0DADF65695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79444" y="59167"/>
            <a:ext cx="482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7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66296-1388-E495-D25C-C6926609E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4" y="1656000"/>
            <a:ext cx="9981983" cy="9053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3C319C-BD37-79DE-5935-1C7BBB924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125" y="2561456"/>
            <a:ext cx="9981984" cy="38202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423A3-C7E5-D7FE-007D-5226A7AC7B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83000" y="6356350"/>
            <a:ext cx="2233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fld id="{E86FFA6E-F20C-4B10-8D58-06870EC1D389}" type="datetime1">
              <a:rPr lang="en-US" smtClean="0"/>
              <a:t>11/6/2024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A5DD2-269B-B510-EE7F-239A2D96C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75388" y="6356350"/>
            <a:ext cx="49136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 cap="all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nl-NL"/>
              <a:t>Vergadering Stichtingsraad 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D75FA-CEF7-AE5D-40C1-BCB1163BB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9109" y="6356350"/>
            <a:ext cx="8816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fld id="{177B8264-0324-E74E-9196-F8532964E100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0F75635-DC88-BC7B-AED1-5FFF0FDF3E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rcRect l="25984" t="27085" r="26173" b="30527"/>
          <a:stretch/>
        </p:blipFill>
        <p:spPr>
          <a:xfrm>
            <a:off x="1036320" y="280416"/>
            <a:ext cx="1133856" cy="71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7" r:id="rId2"/>
    <p:sldLayoutId id="2147483671" r:id="rId3"/>
    <p:sldLayoutId id="2147483690" r:id="rId4"/>
    <p:sldLayoutId id="2147483672" r:id="rId5"/>
    <p:sldLayoutId id="2147483662" r:id="rId6"/>
    <p:sldLayoutId id="2147483663" r:id="rId7"/>
    <p:sldLayoutId id="2147483683" r:id="rId8"/>
    <p:sldLayoutId id="2147483673" r:id="rId9"/>
    <p:sldLayoutId id="2147483677" r:id="rId10"/>
    <p:sldLayoutId id="2147483685" r:id="rId11"/>
    <p:sldLayoutId id="2147483692" r:id="rId12"/>
    <p:sldLayoutId id="2147483693" r:id="rId13"/>
    <p:sldLayoutId id="2147483686" r:id="rId14"/>
    <p:sldLayoutId id="2147483694" r:id="rId15"/>
    <p:sldLayoutId id="2147483695" r:id="rId16"/>
    <p:sldLayoutId id="2147483696" r:id="rId17"/>
    <p:sldLayoutId id="2147483674" r:id="rId18"/>
    <p:sldLayoutId id="2147483691" r:id="rId19"/>
    <p:sldLayoutId id="2147483675" r:id="rId20"/>
    <p:sldLayoutId id="2147483678" r:id="rId21"/>
    <p:sldLayoutId id="2147483679" r:id="rId22"/>
    <p:sldLayoutId id="2147483680" r:id="rId23"/>
    <p:sldLayoutId id="2147483682" r:id="rId24"/>
    <p:sldLayoutId id="2147483689" r:id="rId25"/>
    <p:sldLayoutId id="2147483681" r:id="rId26"/>
    <p:sldLayoutId id="2147483688" r:id="rId27"/>
    <p:sldLayoutId id="2147483666" r:id="rId28"/>
    <p:sldLayoutId id="2147483667" r:id="rId29"/>
    <p:sldLayoutId id="2147483697" r:id="rId30"/>
    <p:sldLayoutId id="2147483710" r:id="rId31"/>
  </p:sldLayoutIdLst>
  <p:hf hdr="0" dt="0"/>
  <p:txStyles>
    <p:titleStyle>
      <a:lvl1pPr algn="l" defTabSz="914400" rtl="0" eaLnBrk="1" latinLnBrk="0" hangingPunct="1">
        <a:lnSpc>
          <a:spcPct val="115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4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ptos Light" panose="020B0004020202020204" pitchFamily="34" charset="0"/>
          <a:ea typeface="+mn-ea"/>
          <a:cs typeface="+mn-cs"/>
        </a:defRPr>
      </a:lvl1pPr>
      <a:lvl2pPr marL="15875" indent="0" algn="l" defTabSz="914400" rtl="0" eaLnBrk="1" latinLnBrk="0" hangingPunct="1">
        <a:lnSpc>
          <a:spcPct val="140000"/>
        </a:lnSpc>
        <a:spcBef>
          <a:spcPts val="500"/>
        </a:spcBef>
        <a:buFont typeface="System Font Regular"/>
        <a:buChar char="​"/>
        <a:tabLst/>
        <a:defRPr sz="1800" b="0" i="0" kern="1200">
          <a:solidFill>
            <a:schemeClr val="tx1"/>
          </a:solidFill>
          <a:latin typeface="Aptos Light" panose="020B0004020202020204" pitchFamily="34" charset="0"/>
          <a:ea typeface="+mn-ea"/>
          <a:cs typeface="+mn-cs"/>
        </a:defRPr>
      </a:lvl2pPr>
      <a:lvl3pPr marL="15875" indent="0" algn="l" defTabSz="914400" rtl="0" eaLnBrk="1" latinLnBrk="0" hangingPunct="1">
        <a:lnSpc>
          <a:spcPct val="150000"/>
        </a:lnSpc>
        <a:spcBef>
          <a:spcPts val="500"/>
        </a:spcBef>
        <a:buFont typeface="System Font Regular"/>
        <a:buChar char="​"/>
        <a:tabLst/>
        <a:defRPr sz="1400" b="0" i="0" kern="1200">
          <a:solidFill>
            <a:schemeClr val="tx1"/>
          </a:solidFill>
          <a:latin typeface="Aptos Light" panose="020B0004020202020204" pitchFamily="34" charset="0"/>
          <a:ea typeface="+mn-ea"/>
          <a:cs typeface="+mn-cs"/>
        </a:defRPr>
      </a:lvl3pPr>
      <a:lvl4pPr marL="15875" indent="0" algn="l" defTabSz="914400" rtl="0" eaLnBrk="1" latinLnBrk="0" hangingPunct="1">
        <a:lnSpc>
          <a:spcPct val="120000"/>
        </a:lnSpc>
        <a:spcBef>
          <a:spcPts val="500"/>
        </a:spcBef>
        <a:buFont typeface="System Font Regular"/>
        <a:buChar char="​"/>
        <a:tabLst/>
        <a:defRPr sz="1000" b="1" i="0" kern="1200" cap="all" spc="100" baseline="0">
          <a:solidFill>
            <a:schemeClr val="tx1"/>
          </a:solidFill>
          <a:latin typeface="Aptos SemiBold" panose="020B0004020202020204" pitchFamily="34" charset="0"/>
          <a:ea typeface="+mn-ea"/>
          <a:cs typeface="+mn-cs"/>
        </a:defRPr>
      </a:lvl4pPr>
      <a:lvl5pPr marL="15875" indent="0" algn="l" defTabSz="914400" rtl="0" eaLnBrk="1" latinLnBrk="0" hangingPunct="1">
        <a:lnSpc>
          <a:spcPct val="150000"/>
        </a:lnSpc>
        <a:spcBef>
          <a:spcPts val="500"/>
        </a:spcBef>
        <a:buFont typeface="System Font Regular"/>
        <a:buChar char="​"/>
        <a:tabLst/>
        <a:defRPr sz="1400" b="1" i="0" kern="1200">
          <a:solidFill>
            <a:schemeClr val="tx1"/>
          </a:solidFill>
          <a:latin typeface="Aptos SemiBold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61" userDrawn="1">
          <p15:clr>
            <a:srgbClr val="F26B43"/>
          </p15:clr>
        </p15:guide>
        <p15:guide id="2" pos="710" userDrawn="1">
          <p15:clr>
            <a:srgbClr val="F26B43"/>
          </p15:clr>
        </p15:guide>
        <p15:guide id="3" pos="2116" userDrawn="1">
          <p15:clr>
            <a:srgbClr val="F26B43"/>
          </p15:clr>
        </p15:guide>
        <p15:guide id="4" pos="232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4089" userDrawn="1">
          <p15:clr>
            <a:srgbClr val="F26B43"/>
          </p15:clr>
        </p15:guide>
        <p15:guide id="7" pos="5382" userDrawn="1">
          <p15:clr>
            <a:srgbClr val="F26B43"/>
          </p15:clr>
        </p15:guide>
        <p15:guide id="8" pos="5564" userDrawn="1">
          <p15:clr>
            <a:srgbClr val="F26B43"/>
          </p15:clr>
        </p15:guide>
        <p15:guide id="9" orient="horz" pos="1049" userDrawn="1">
          <p15:clr>
            <a:srgbClr val="F26B43"/>
          </p15:clr>
        </p15:guide>
        <p15:guide id="10" pos="699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66296-1388-E495-D25C-C6926609E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4" y="1656000"/>
            <a:ext cx="9981983" cy="9053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3C319C-BD37-79DE-5935-1C7BBB924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125" y="2561456"/>
            <a:ext cx="9981984" cy="38202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423A3-C7E5-D7FE-007D-5226A7AC7B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83000" y="6356350"/>
            <a:ext cx="2233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fld id="{218252EF-6435-4755-995F-6528DCCDD708}" type="datetime1">
              <a:rPr lang="en-US" smtClean="0"/>
              <a:t>11/6/2024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A5DD2-269B-B510-EE7F-239A2D96C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75388" y="6356350"/>
            <a:ext cx="49136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 cap="all" baseline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D75FA-CEF7-AE5D-40C1-BCB1163BB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9109" y="6356350"/>
            <a:ext cx="8816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5"/>
                </a:solidFill>
                <a:latin typeface="Aptos SemiBold" panose="020B0004020202020204" pitchFamily="34" charset="0"/>
              </a:defRPr>
            </a:lvl1pPr>
          </a:lstStyle>
          <a:p>
            <a:fld id="{177B8264-0324-E74E-9196-F8532964E100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0F75635-DC88-BC7B-AED1-5FFF0FDF3E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5984" t="27085" r="26173" b="30527"/>
          <a:stretch/>
        </p:blipFill>
        <p:spPr>
          <a:xfrm>
            <a:off x="1036320" y="280416"/>
            <a:ext cx="1133856" cy="71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4" r:id="rId2"/>
    <p:sldLayoutId id="2147483703" r:id="rId3"/>
    <p:sldLayoutId id="2147483711" r:id="rId4"/>
  </p:sldLayoutIdLst>
  <p:hf hdr="0" dt="0"/>
  <p:txStyles>
    <p:titleStyle>
      <a:lvl1pPr algn="l" defTabSz="914400" rtl="0" eaLnBrk="1" latinLnBrk="0" hangingPunct="1">
        <a:lnSpc>
          <a:spcPct val="115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4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ptos Light" panose="020B0004020202020204" pitchFamily="34" charset="0"/>
          <a:ea typeface="+mn-ea"/>
          <a:cs typeface="+mn-cs"/>
        </a:defRPr>
      </a:lvl1pPr>
      <a:lvl2pPr marL="15875" indent="0" algn="l" defTabSz="914400" rtl="0" eaLnBrk="1" latinLnBrk="0" hangingPunct="1">
        <a:lnSpc>
          <a:spcPct val="140000"/>
        </a:lnSpc>
        <a:spcBef>
          <a:spcPts val="500"/>
        </a:spcBef>
        <a:buFont typeface="System Font Regular"/>
        <a:buChar char="​"/>
        <a:tabLst/>
        <a:defRPr sz="1800" b="0" i="0" kern="1200">
          <a:solidFill>
            <a:schemeClr val="tx1"/>
          </a:solidFill>
          <a:latin typeface="Aptos Light" panose="020B0004020202020204" pitchFamily="34" charset="0"/>
          <a:ea typeface="+mn-ea"/>
          <a:cs typeface="+mn-cs"/>
        </a:defRPr>
      </a:lvl2pPr>
      <a:lvl3pPr marL="15875" indent="0" algn="l" defTabSz="914400" rtl="0" eaLnBrk="1" latinLnBrk="0" hangingPunct="1">
        <a:lnSpc>
          <a:spcPct val="150000"/>
        </a:lnSpc>
        <a:spcBef>
          <a:spcPts val="500"/>
        </a:spcBef>
        <a:buFont typeface="System Font Regular"/>
        <a:buChar char="​"/>
        <a:tabLst/>
        <a:defRPr sz="1400" b="0" i="0" kern="1200">
          <a:solidFill>
            <a:schemeClr val="tx1"/>
          </a:solidFill>
          <a:latin typeface="Aptos Light" panose="020B0004020202020204" pitchFamily="34" charset="0"/>
          <a:ea typeface="+mn-ea"/>
          <a:cs typeface="+mn-cs"/>
        </a:defRPr>
      </a:lvl3pPr>
      <a:lvl4pPr marL="15875" indent="0" algn="l" defTabSz="914400" rtl="0" eaLnBrk="1" latinLnBrk="0" hangingPunct="1">
        <a:lnSpc>
          <a:spcPct val="120000"/>
        </a:lnSpc>
        <a:spcBef>
          <a:spcPts val="500"/>
        </a:spcBef>
        <a:buFont typeface="System Font Regular"/>
        <a:buChar char="​"/>
        <a:tabLst/>
        <a:defRPr sz="1000" b="1" i="0" kern="1200" cap="all" spc="100" baseline="0">
          <a:solidFill>
            <a:schemeClr val="tx1"/>
          </a:solidFill>
          <a:latin typeface="Aptos SemiBold" panose="020B0004020202020204" pitchFamily="34" charset="0"/>
          <a:ea typeface="+mn-ea"/>
          <a:cs typeface="+mn-cs"/>
        </a:defRPr>
      </a:lvl4pPr>
      <a:lvl5pPr marL="15875" indent="0" algn="l" defTabSz="914400" rtl="0" eaLnBrk="1" latinLnBrk="0" hangingPunct="1">
        <a:lnSpc>
          <a:spcPct val="150000"/>
        </a:lnSpc>
        <a:spcBef>
          <a:spcPts val="500"/>
        </a:spcBef>
        <a:buFont typeface="System Font Regular"/>
        <a:buChar char="​"/>
        <a:tabLst/>
        <a:defRPr sz="1400" b="1" i="0" kern="1200">
          <a:solidFill>
            <a:schemeClr val="tx1"/>
          </a:solidFill>
          <a:latin typeface="Aptos SemiBold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61" userDrawn="1">
          <p15:clr>
            <a:srgbClr val="F26B43"/>
          </p15:clr>
        </p15:guide>
        <p15:guide id="2" pos="710" userDrawn="1">
          <p15:clr>
            <a:srgbClr val="F26B43"/>
          </p15:clr>
        </p15:guide>
        <p15:guide id="3" pos="2116" userDrawn="1">
          <p15:clr>
            <a:srgbClr val="F26B43"/>
          </p15:clr>
        </p15:guide>
        <p15:guide id="4" pos="232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4089" userDrawn="1">
          <p15:clr>
            <a:srgbClr val="F26B43"/>
          </p15:clr>
        </p15:guide>
        <p15:guide id="7" pos="5382" userDrawn="1">
          <p15:clr>
            <a:srgbClr val="F26B43"/>
          </p15:clr>
        </p15:guide>
        <p15:guide id="8" pos="5564" userDrawn="1">
          <p15:clr>
            <a:srgbClr val="F26B43"/>
          </p15:clr>
        </p15:guide>
        <p15:guide id="9" orient="horz" pos="1049" userDrawn="1">
          <p15:clr>
            <a:srgbClr val="F26B43"/>
          </p15:clr>
        </p15:guide>
        <p15:guide id="10" pos="69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>
            <a:extLst>
              <a:ext uri="{FF2B5EF4-FFF2-40B4-BE49-F238E27FC236}">
                <a16:creationId xmlns:a16="http://schemas.microsoft.com/office/drawing/2014/main" id="{E269C954-0305-7F92-2E04-847361863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084" y="5424195"/>
            <a:ext cx="6706800" cy="502605"/>
          </a:xfrm>
        </p:spPr>
        <p:txBody>
          <a:bodyPr/>
          <a:lstStyle/>
          <a:p>
            <a:r>
              <a:rPr lang="en-GB" sz="40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Deelnemers</a:t>
            </a:r>
            <a:r>
              <a:rPr lang="en-GB" sz="4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centraal</a:t>
            </a:r>
            <a:r>
              <a:rPr lang="en-GB" sz="4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of "</a:t>
            </a:r>
            <a:r>
              <a:rPr lang="en-GB" sz="40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deelnemerswashing</a:t>
            </a:r>
            <a:r>
              <a:rPr lang="en-GB" sz="4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"</a:t>
            </a:r>
            <a:endParaRPr lang="nl-NL" dirty="0">
              <a:latin typeface="+mn-lt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BBFA5A5-73D3-3F91-78A4-40148FEF97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Prof. Dr. Lisa Brüggen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12 | 11 | 24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356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95C6E-69FA-0F13-C73C-1E5FF4CC3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B22B68-81D3-BCA2-A9FD-85D03C72A0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24784" y="2445452"/>
            <a:ext cx="5725542" cy="362373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nl-NL" sz="2400" b="1" spc="-37" dirty="0">
                <a:ea typeface="Verdana" panose="020B0604030504040204" pitchFamily="34" charset="0"/>
              </a:rPr>
              <a:t>Ik heb de instructies begrepen.</a:t>
            </a:r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33BFB8-3338-4551-639F-B8A79B53C658}"/>
              </a:ext>
            </a:extLst>
          </p:cNvPr>
          <p:cNvSpPr/>
          <p:nvPr/>
        </p:nvSpPr>
        <p:spPr>
          <a:xfrm>
            <a:off x="3524784" y="3736329"/>
            <a:ext cx="2461346" cy="106325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Eens</a:t>
            </a:r>
            <a:endParaRPr lang="en-US" sz="2800" b="1" dirty="0"/>
          </a:p>
          <a:p>
            <a:pPr algn="ctr"/>
            <a:r>
              <a:rPr lang="en-US" b="1" dirty="0">
                <a:solidFill>
                  <a:schemeClr val="accent5"/>
                </a:solidFill>
              </a:rPr>
              <a:t>HOED</a:t>
            </a:r>
            <a:endParaRPr lang="en-GB" b="1" dirty="0">
              <a:solidFill>
                <a:schemeClr val="accent5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025C35-BD66-2E77-0377-F7AC4954C9DB}"/>
              </a:ext>
            </a:extLst>
          </p:cNvPr>
          <p:cNvSpPr/>
          <p:nvPr/>
        </p:nvSpPr>
        <p:spPr>
          <a:xfrm>
            <a:off x="6462477" y="3715057"/>
            <a:ext cx="2461346" cy="106325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Oneens</a:t>
            </a:r>
            <a:endParaRPr lang="en-US" sz="2800" b="1" dirty="0"/>
          </a:p>
          <a:p>
            <a:pPr algn="ctr"/>
            <a:r>
              <a:rPr lang="en-US" b="1" dirty="0">
                <a:solidFill>
                  <a:schemeClr val="accent5"/>
                </a:solidFill>
              </a:rPr>
              <a:t>HEUP</a:t>
            </a:r>
            <a:endParaRPr lang="en-GB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582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95C6E-69FA-0F13-C73C-1E5FF4CC3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B22B68-81D3-BCA2-A9FD-85D03C72A0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24784" y="2445452"/>
            <a:ext cx="5725542" cy="36237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sz="2400" b="1" spc="-37" dirty="0">
                <a:ea typeface="Verdana" panose="020B0604030504040204" pitchFamily="34" charset="0"/>
              </a:rPr>
              <a:t>Pensioencommunicatie en keuzebegeleiding is de afgelopen 10 jaar aanzienlijk verbeterd. </a:t>
            </a:r>
          </a:p>
          <a:p>
            <a:pPr algn="just">
              <a:lnSpc>
                <a:spcPct val="100000"/>
              </a:lnSpc>
            </a:pPr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33BFB8-3338-4551-639F-B8A79B53C658}"/>
              </a:ext>
            </a:extLst>
          </p:cNvPr>
          <p:cNvSpPr/>
          <p:nvPr/>
        </p:nvSpPr>
        <p:spPr>
          <a:xfrm>
            <a:off x="3524784" y="3736329"/>
            <a:ext cx="2461346" cy="106325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Eens</a:t>
            </a:r>
            <a:endParaRPr lang="en-US" sz="2800" b="1" dirty="0"/>
          </a:p>
          <a:p>
            <a:pPr algn="ctr"/>
            <a:r>
              <a:rPr lang="en-US" b="1" dirty="0">
                <a:solidFill>
                  <a:schemeClr val="accent5"/>
                </a:solidFill>
              </a:rPr>
              <a:t>HOED</a:t>
            </a:r>
            <a:endParaRPr lang="en-GB" b="1" dirty="0">
              <a:solidFill>
                <a:schemeClr val="accent5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025C35-BD66-2E77-0377-F7AC4954C9DB}"/>
              </a:ext>
            </a:extLst>
          </p:cNvPr>
          <p:cNvSpPr/>
          <p:nvPr/>
        </p:nvSpPr>
        <p:spPr>
          <a:xfrm>
            <a:off x="6462477" y="3715057"/>
            <a:ext cx="2461346" cy="106325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Oneens</a:t>
            </a:r>
            <a:endParaRPr lang="en-US" sz="2800" b="1" dirty="0"/>
          </a:p>
          <a:p>
            <a:pPr algn="ctr"/>
            <a:r>
              <a:rPr lang="en-US" b="1" dirty="0">
                <a:solidFill>
                  <a:schemeClr val="accent5"/>
                </a:solidFill>
              </a:rPr>
              <a:t>HEUP</a:t>
            </a:r>
            <a:endParaRPr lang="en-GB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355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95C6E-69FA-0F13-C73C-1E5FF4CC3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B22B68-81D3-BCA2-A9FD-85D03C72A0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24784" y="2445452"/>
            <a:ext cx="5725542" cy="36237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sz="2400" b="1" spc="-37" dirty="0">
                <a:ea typeface="Verdana" panose="020B0604030504040204" pitchFamily="34" charset="0"/>
              </a:rPr>
              <a:t>Pensioencommunicatie en keuzebegeleiding </a:t>
            </a:r>
            <a:br>
              <a:rPr lang="nl-NL" sz="2400" b="1" spc="-37" dirty="0">
                <a:ea typeface="Verdana" panose="020B0604030504040204" pitchFamily="34" charset="0"/>
              </a:rPr>
            </a:br>
            <a:r>
              <a:rPr lang="nl-NL" sz="2400" b="1" spc="-37" dirty="0">
                <a:ea typeface="Verdana" panose="020B0604030504040204" pitchFamily="34" charset="0"/>
              </a:rPr>
              <a:t>kan en moet nog beter. </a:t>
            </a:r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33BFB8-3338-4551-639F-B8A79B53C658}"/>
              </a:ext>
            </a:extLst>
          </p:cNvPr>
          <p:cNvSpPr/>
          <p:nvPr/>
        </p:nvSpPr>
        <p:spPr>
          <a:xfrm>
            <a:off x="3524784" y="3736329"/>
            <a:ext cx="2461346" cy="106325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Eens</a:t>
            </a:r>
            <a:endParaRPr lang="en-US" sz="2800" b="1" dirty="0"/>
          </a:p>
          <a:p>
            <a:pPr algn="ctr"/>
            <a:r>
              <a:rPr lang="en-US" b="1" dirty="0">
                <a:solidFill>
                  <a:schemeClr val="accent5"/>
                </a:solidFill>
              </a:rPr>
              <a:t>HOED</a:t>
            </a:r>
            <a:endParaRPr lang="en-GB" b="1" dirty="0">
              <a:solidFill>
                <a:schemeClr val="accent5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025C35-BD66-2E77-0377-F7AC4954C9DB}"/>
              </a:ext>
            </a:extLst>
          </p:cNvPr>
          <p:cNvSpPr/>
          <p:nvPr/>
        </p:nvSpPr>
        <p:spPr>
          <a:xfrm>
            <a:off x="6462477" y="3715057"/>
            <a:ext cx="2461346" cy="106325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Oneens</a:t>
            </a:r>
            <a:endParaRPr lang="en-US" sz="2800" b="1" dirty="0"/>
          </a:p>
          <a:p>
            <a:pPr algn="ctr"/>
            <a:r>
              <a:rPr lang="en-US" b="1" dirty="0">
                <a:solidFill>
                  <a:schemeClr val="accent5"/>
                </a:solidFill>
              </a:rPr>
              <a:t>HEUP</a:t>
            </a:r>
            <a:endParaRPr lang="en-GB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506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95C6E-69FA-0F13-C73C-1E5FF4CC3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B22B68-81D3-BCA2-A9FD-85D03C72A0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24784" y="2445452"/>
            <a:ext cx="6476466" cy="36237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2400" b="1" dirty="0">
                <a:solidFill>
                  <a:schemeClr val="accent5">
                    <a:lumMod val="50000"/>
                  </a:schemeClr>
                </a:solidFill>
                <a:latin typeface="Aptos Light" panose="020B0004020202020204" pitchFamily="34" charset="0"/>
                <a:ea typeface="+mn-ea"/>
                <a:cs typeface="+mn-cs"/>
              </a:rPr>
              <a:t>Pensioencommunicatie en keuzebegeleiding is een belangrijk onderwerp op de </a:t>
            </a:r>
            <a:r>
              <a:rPr lang="nl-NL" sz="2400" b="1" dirty="0" err="1">
                <a:solidFill>
                  <a:schemeClr val="accent5">
                    <a:lumMod val="50000"/>
                  </a:schemeClr>
                </a:solidFill>
                <a:latin typeface="Aptos Light" panose="020B0004020202020204" pitchFamily="34" charset="0"/>
                <a:ea typeface="+mn-ea"/>
                <a:cs typeface="+mn-cs"/>
              </a:rPr>
              <a:t>bestuursagenda</a:t>
            </a:r>
            <a:r>
              <a:rPr lang="nl-NL" sz="2400" b="1" dirty="0">
                <a:solidFill>
                  <a:schemeClr val="accent5">
                    <a:lumMod val="50000"/>
                  </a:schemeClr>
                </a:solidFill>
                <a:latin typeface="Aptos Light" panose="020B0004020202020204" pitchFamily="34" charset="0"/>
                <a:ea typeface="+mn-ea"/>
                <a:cs typeface="+mn-cs"/>
              </a:rPr>
              <a:t>.</a:t>
            </a:r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33BFB8-3338-4551-639F-B8A79B53C658}"/>
              </a:ext>
            </a:extLst>
          </p:cNvPr>
          <p:cNvSpPr/>
          <p:nvPr/>
        </p:nvSpPr>
        <p:spPr>
          <a:xfrm>
            <a:off x="3524784" y="3736329"/>
            <a:ext cx="2461346" cy="106325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Eens</a:t>
            </a:r>
            <a:endParaRPr lang="en-US" sz="2800" b="1" dirty="0"/>
          </a:p>
          <a:p>
            <a:pPr algn="ctr"/>
            <a:r>
              <a:rPr lang="en-US" b="1" dirty="0">
                <a:solidFill>
                  <a:schemeClr val="accent5"/>
                </a:solidFill>
              </a:rPr>
              <a:t>HOED</a:t>
            </a:r>
            <a:endParaRPr lang="en-GB" b="1" dirty="0">
              <a:solidFill>
                <a:schemeClr val="accent5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025C35-BD66-2E77-0377-F7AC4954C9DB}"/>
              </a:ext>
            </a:extLst>
          </p:cNvPr>
          <p:cNvSpPr/>
          <p:nvPr/>
        </p:nvSpPr>
        <p:spPr>
          <a:xfrm>
            <a:off x="6462477" y="3715057"/>
            <a:ext cx="2461346" cy="106325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Oneens</a:t>
            </a:r>
            <a:endParaRPr lang="en-US" sz="2800" b="1" dirty="0"/>
          </a:p>
          <a:p>
            <a:pPr algn="ctr"/>
            <a:r>
              <a:rPr lang="en-US" b="1" dirty="0">
                <a:solidFill>
                  <a:schemeClr val="accent5"/>
                </a:solidFill>
              </a:rPr>
              <a:t>HEUP</a:t>
            </a:r>
            <a:endParaRPr lang="en-GB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09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0EAD8-A8E4-598B-74E5-8BEBE1423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1327031"/>
            <a:ext cx="5627466" cy="219787"/>
          </a:xfrm>
        </p:spPr>
        <p:txBody>
          <a:bodyPr/>
          <a:lstStyle/>
          <a:p>
            <a:r>
              <a:rPr lang="en-GB" dirty="0" err="1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Deelnemers</a:t>
            </a:r>
            <a:r>
              <a:rPr lang="en-GB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centraal</a:t>
            </a:r>
            <a:r>
              <a:rPr lang="en-GB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of "</a:t>
            </a:r>
            <a:r>
              <a:rPr lang="en-GB" dirty="0" err="1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deelnemerswashing</a:t>
            </a:r>
            <a:r>
              <a:rPr lang="en-GB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"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C5FFD7-6A13-3982-115D-B89C6DFD1B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7125" y="1605507"/>
            <a:ext cx="10366670" cy="479529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nl-NL" dirty="0"/>
              <a:t>Waar staat communicatie op de agenda van het bestuur – bovenaan of onderaan?</a:t>
            </a: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nl-NL" dirty="0"/>
              <a:t>Beoordeelt het bestuur elke beslissing met de vraag: </a:t>
            </a:r>
            <a:r>
              <a:rPr lang="nl-NL" i="1" dirty="0"/>
              <a:t>Kunnen we dit goed uitleggen aan onze deelnemers</a:t>
            </a:r>
            <a:r>
              <a:rPr lang="nl-NL" b="1" dirty="0"/>
              <a:t>?</a:t>
            </a: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nl-NL" dirty="0"/>
              <a:t>Is er voldoende expertise op het gebied van communicatie en gedrag binnen het bestuur? </a:t>
            </a: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nl-NL" dirty="0"/>
              <a:t>Is de communicatieportefeuille duidelijk toegewezen aan specifieke bestuursleden?</a:t>
            </a: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nl-NL" dirty="0"/>
              <a:t>Hebben communicatiespecialisten voldoende mandaat?</a:t>
            </a: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nl-NL" dirty="0"/>
              <a:t>Is er een gedeelde visie over communicatie binnen het bestuur?</a:t>
            </a: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nl-NL" dirty="0"/>
              <a:t>Wordt het advies van communicatie-experts gewaardeerd, of vormt het bestuur snel een mening over de details?</a:t>
            </a: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nl-NL" dirty="0"/>
              <a:t>Spreken bestuursleden elkaar aan wanneer er te weinig of te veel aandacht is voor communicatie?</a:t>
            </a: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nl-NL" dirty="0"/>
              <a:t>Zijn communicatiebeslissingen goed onderbouwd, bijvoorbeeld door onderzoek?</a:t>
            </a: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nl-NL" dirty="0"/>
              <a:t>Is de infrastructuur voldoende voor deelnemersgerichte communicatie?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227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76C9435A-B16B-9112-3766-D30FFC3AC984}"/>
              </a:ext>
            </a:extLst>
          </p:cNvPr>
          <p:cNvSpPr/>
          <p:nvPr/>
        </p:nvSpPr>
        <p:spPr>
          <a:xfrm>
            <a:off x="951722" y="3321696"/>
            <a:ext cx="10282335" cy="2817845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127126" y="3433663"/>
            <a:ext cx="6706800" cy="437774"/>
          </a:xfrm>
        </p:spPr>
        <p:txBody>
          <a:bodyPr/>
          <a:lstStyle/>
          <a:p>
            <a:br>
              <a:rPr lang="en-US" dirty="0"/>
            </a:br>
            <a:r>
              <a:rPr lang="en-US" dirty="0">
                <a:latin typeface="+mn-lt"/>
              </a:rPr>
              <a:t>Prof. Dr. Lisa Bruggen </a:t>
            </a:r>
            <a:endParaRPr lang="en-GB" dirty="0">
              <a:latin typeface="+mn-lt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127125" y="4145388"/>
            <a:ext cx="9952679" cy="190084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nl-NL" dirty="0"/>
              <a:t>Directeur Netspar</a:t>
            </a:r>
          </a:p>
          <a:p>
            <a:pPr>
              <a:spcBef>
                <a:spcPts val="0"/>
              </a:spcBef>
            </a:pPr>
            <a:r>
              <a:rPr lang="nl-NL" dirty="0"/>
              <a:t>Hoogleraar Financiële Dienstverlening, Maastricht University</a:t>
            </a:r>
          </a:p>
          <a:p>
            <a:pPr>
              <a:spcBef>
                <a:spcPts val="0"/>
              </a:spcBef>
            </a:pPr>
            <a:r>
              <a:rPr lang="nl-NL" dirty="0"/>
              <a:t>Bijzonder Hoogleraar Pensioen Communicatie en Keuzebegeleiding (gefinancierd door Instituut Gak), Tilburg University</a:t>
            </a:r>
          </a:p>
          <a:p>
            <a:pPr>
              <a:spcBef>
                <a:spcPts val="0"/>
              </a:spcBef>
            </a:pPr>
            <a:r>
              <a:rPr lang="nl-NL" dirty="0" err="1"/>
              <a:t>Principal</a:t>
            </a:r>
            <a:r>
              <a:rPr lang="nl-NL" dirty="0"/>
              <a:t> Investigator BISS, Maastricht University</a:t>
            </a:r>
          </a:p>
          <a:p>
            <a:pPr>
              <a:spcBef>
                <a:spcPts val="0"/>
              </a:spcBef>
            </a:pPr>
            <a:r>
              <a:rPr lang="nl-NL" dirty="0"/>
              <a:t>RvT Nibud; Beleidscommissie pensioenen SPMS</a:t>
            </a:r>
          </a:p>
          <a:p>
            <a:pPr>
              <a:spcBef>
                <a:spcPts val="0"/>
              </a:spcBef>
            </a:pPr>
            <a:r>
              <a:rPr lang="nl-NL" dirty="0"/>
              <a:t>e.c.bruggen@tilburguniversity.edu</a:t>
            </a:r>
          </a:p>
        </p:txBody>
      </p:sp>
    </p:spTree>
    <p:extLst>
      <p:ext uri="{BB962C8B-B14F-4D97-AF65-F5344CB8AC3E}">
        <p14:creationId xmlns:p14="http://schemas.microsoft.com/office/powerpoint/2010/main" val="4166798280"/>
      </p:ext>
    </p:extLst>
  </p:cSld>
  <p:clrMapOvr>
    <a:masterClrMapping/>
  </p:clrMapOvr>
</p:sld>
</file>

<file path=ppt/theme/theme1.xml><?xml version="1.0" encoding="utf-8"?>
<a:theme xmlns:a="http://schemas.openxmlformats.org/drawingml/2006/main" name="Netspar">
  <a:themeElements>
    <a:clrScheme name="Netspar">
      <a:dk1>
        <a:srgbClr val="000000"/>
      </a:dk1>
      <a:lt1>
        <a:srgbClr val="FFFFFF"/>
      </a:lt1>
      <a:dk2>
        <a:srgbClr val="003E3B"/>
      </a:dk2>
      <a:lt2>
        <a:srgbClr val="D7EADC"/>
      </a:lt2>
      <a:accent1>
        <a:srgbClr val="D3A751"/>
      </a:accent1>
      <a:accent2>
        <a:srgbClr val="8CC29A"/>
      </a:accent2>
      <a:accent3>
        <a:srgbClr val="837BB9"/>
      </a:accent3>
      <a:accent4>
        <a:srgbClr val="B95769"/>
      </a:accent4>
      <a:accent5>
        <a:srgbClr val="612438"/>
      </a:accent5>
      <a:accent6>
        <a:srgbClr val="C9673B"/>
      </a:accent6>
      <a:hlink>
        <a:srgbClr val="8BC199"/>
      </a:hlink>
      <a:folHlink>
        <a:srgbClr val="837BB9"/>
      </a:folHlink>
    </a:clrScheme>
    <a:fontScheme name="Netspar">
      <a:majorFont>
        <a:latin typeface="Time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etspar_PowerPoint-Template_extra slides" id="{4C552CAD-8024-7245-A513-BD847E5ADC04}" vid="{5BCC3B20-B286-E34B-82C6-E534738BBBB3}"/>
    </a:ext>
  </a:extLst>
</a:theme>
</file>

<file path=ppt/theme/theme2.xml><?xml version="1.0" encoding="utf-8"?>
<a:theme xmlns:a="http://schemas.openxmlformats.org/drawingml/2006/main" name="Netspar">
  <a:themeElements>
    <a:clrScheme name="Netspar">
      <a:dk1>
        <a:srgbClr val="000000"/>
      </a:dk1>
      <a:lt1>
        <a:srgbClr val="FFFFFF"/>
      </a:lt1>
      <a:dk2>
        <a:srgbClr val="003E3B"/>
      </a:dk2>
      <a:lt2>
        <a:srgbClr val="D7EADC"/>
      </a:lt2>
      <a:accent1>
        <a:srgbClr val="D3A751"/>
      </a:accent1>
      <a:accent2>
        <a:srgbClr val="8CC29A"/>
      </a:accent2>
      <a:accent3>
        <a:srgbClr val="837BB9"/>
      </a:accent3>
      <a:accent4>
        <a:srgbClr val="B95769"/>
      </a:accent4>
      <a:accent5>
        <a:srgbClr val="612438"/>
      </a:accent5>
      <a:accent6>
        <a:srgbClr val="C9673B"/>
      </a:accent6>
      <a:hlink>
        <a:srgbClr val="8BC199"/>
      </a:hlink>
      <a:folHlink>
        <a:srgbClr val="837BB9"/>
      </a:folHlink>
    </a:clrScheme>
    <a:fontScheme name="Netspar">
      <a:majorFont>
        <a:latin typeface="Time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etspar_PowerPoint-Template_extra slides" id="{4C552CAD-8024-7245-A513-BD847E5ADC04}" vid="{5BCC3B20-B286-E34B-82C6-E534738BBBB3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juid xmlns="http://www.joulesunlimited.com/juid"/>
</file>

<file path=customXml/itemProps1.xml><?xml version="1.0" encoding="utf-8"?>
<ds:datastoreItem xmlns:ds="http://schemas.openxmlformats.org/officeDocument/2006/customXml" ds:itemID="{D20871B9-A591-48C0-BA1E-245A634DD280}">
  <ds:schemaRefs>
    <ds:schemaRef ds:uri="http://www.joulesunlimited.com/jui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Netspar_PowerPoint-Template_extra slides</Template>
  <TotalTime>0</TotalTime>
  <Words>271</Words>
  <Application>Microsoft Office PowerPoint</Application>
  <PresentationFormat>Breedbeeld</PresentationFormat>
  <Paragraphs>48</Paragraphs>
  <Slides>7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7</vt:i4>
      </vt:variant>
    </vt:vector>
  </HeadingPairs>
  <TitlesOfParts>
    <vt:vector size="16" baseType="lpstr">
      <vt:lpstr>Aptos</vt:lpstr>
      <vt:lpstr>Aptos Light</vt:lpstr>
      <vt:lpstr>Aptos SemiBold</vt:lpstr>
      <vt:lpstr>Arial</vt:lpstr>
      <vt:lpstr>Calibri</vt:lpstr>
      <vt:lpstr>System Font Regular</vt:lpstr>
      <vt:lpstr>Times</vt:lpstr>
      <vt:lpstr>Netspar</vt:lpstr>
      <vt:lpstr>Netspar</vt:lpstr>
      <vt:lpstr>Deelnemers centraal of "deelnemerswashing"</vt:lpstr>
      <vt:lpstr>PowerPoint-presentatie</vt:lpstr>
      <vt:lpstr>PowerPoint-presentatie</vt:lpstr>
      <vt:lpstr>PowerPoint-presentatie</vt:lpstr>
      <vt:lpstr>PowerPoint-presentatie</vt:lpstr>
      <vt:lpstr>Deelnemers centraal of "deelnemerswashing"</vt:lpstr>
      <vt:lpstr> Prof. Dr. Lisa Bruggen </vt:lpstr>
    </vt:vector>
  </TitlesOfParts>
  <Company>Tilburg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staat de titel van de presentatie, eventueel over meerdere regels</dc:title>
  <dc:creator>Max Luchies</dc:creator>
  <cp:lastModifiedBy>Kalkhoven, NCK (Natalie) (FM/Wig)</cp:lastModifiedBy>
  <cp:revision>146</cp:revision>
  <cp:lastPrinted>2024-10-14T06:59:18Z</cp:lastPrinted>
  <dcterms:created xsi:type="dcterms:W3CDTF">2024-03-18T13:39:40Z</dcterms:created>
  <dcterms:modified xsi:type="dcterms:W3CDTF">2024-11-06T13:03:10Z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800fede-0e59-47ad-af95-4e63bbdb932d_Enabled">
    <vt:lpwstr>true</vt:lpwstr>
  </property>
  <property fmtid="{D5CDD505-2E9C-101B-9397-08002B2CF9AE}" pid="3" name="MSIP_Label_6800fede-0e59-47ad-af95-4e63bbdb932d_SetDate">
    <vt:lpwstr>2024-11-06T13:03:02Z</vt:lpwstr>
  </property>
  <property fmtid="{D5CDD505-2E9C-101B-9397-08002B2CF9AE}" pid="4" name="MSIP_Label_6800fede-0e59-47ad-af95-4e63bbdb932d_Method">
    <vt:lpwstr>Standard</vt:lpwstr>
  </property>
  <property fmtid="{D5CDD505-2E9C-101B-9397-08002B2CF9AE}" pid="5" name="MSIP_Label_6800fede-0e59-47ad-af95-4e63bbdb932d_Name">
    <vt:lpwstr>FIN-DGGT-Rijksoverheid</vt:lpwstr>
  </property>
  <property fmtid="{D5CDD505-2E9C-101B-9397-08002B2CF9AE}" pid="6" name="MSIP_Label_6800fede-0e59-47ad-af95-4e63bbdb932d_SiteId">
    <vt:lpwstr>84712536-f524-40a0-913b-5d25ba502732</vt:lpwstr>
  </property>
  <property fmtid="{D5CDD505-2E9C-101B-9397-08002B2CF9AE}" pid="7" name="MSIP_Label_6800fede-0e59-47ad-af95-4e63bbdb932d_ActionId">
    <vt:lpwstr>a6bba176-77bf-486a-b0ba-d6127b554a99</vt:lpwstr>
  </property>
  <property fmtid="{D5CDD505-2E9C-101B-9397-08002B2CF9AE}" pid="8" name="MSIP_Label_6800fede-0e59-47ad-af95-4e63bbdb932d_ContentBits">
    <vt:lpwstr>0</vt:lpwstr>
  </property>
</Properties>
</file>